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79" r:id="rId4"/>
    <p:sldId id="280" r:id="rId5"/>
    <p:sldId id="281" r:id="rId6"/>
    <p:sldId id="289" r:id="rId7"/>
    <p:sldId id="282" r:id="rId8"/>
    <p:sldId id="283" r:id="rId9"/>
    <p:sldId id="284" r:id="rId10"/>
    <p:sldId id="266" r:id="rId11"/>
    <p:sldId id="267" r:id="rId12"/>
    <p:sldId id="268" r:id="rId13"/>
    <p:sldId id="261" r:id="rId14"/>
    <p:sldId id="259" r:id="rId15"/>
    <p:sldId id="260" r:id="rId16"/>
    <p:sldId id="262" r:id="rId17"/>
    <p:sldId id="263" r:id="rId18"/>
    <p:sldId id="264" r:id="rId19"/>
    <p:sldId id="265" r:id="rId20"/>
    <p:sldId id="288" r:id="rId21"/>
    <p:sldId id="287" r:id="rId22"/>
    <p:sldId id="285" r:id="rId23"/>
    <p:sldId id="269" r:id="rId24"/>
    <p:sldId id="272" r:id="rId25"/>
    <p:sldId id="271" r:id="rId26"/>
    <p:sldId id="27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787950-6224-1C7F-570A-6312E2A8F500}" v="4" dt="2025-09-13T18:27:44.484"/>
    <p1510:client id="{CCC25EC5-B515-00F5-9602-D155DE5DE57B}" v="680" dt="2025-09-13T20:51:04.414"/>
    <p1510:client id="{CDF71C4D-E0DB-36D5-70C7-2E6C92665FB1}" v="27" dt="2025-09-14T14:07:26.549"/>
    <p1510:client id="{E3F55AE2-7C7A-9768-E08D-7BE430080D47}" v="118" dt="2025-09-14T13:43:29.5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ohammed Mahdy" userId="bc094695cfb7de87" providerId="Windows Live" clId="Web-{CDF71C4D-E0DB-36D5-70C7-2E6C92665FB1}"/>
    <pc:docChg chg="delSld modSld">
      <pc:chgData name="Mohammed Mahdy" userId="bc094695cfb7de87" providerId="Windows Live" clId="Web-{CDF71C4D-E0DB-36D5-70C7-2E6C92665FB1}" dt="2025-09-14T14:07:26.549" v="27"/>
      <pc:docMkLst>
        <pc:docMk/>
      </pc:docMkLst>
      <pc:sldChg chg="delSp modSp del">
        <pc:chgData name="Mohammed Mahdy" userId="bc094695cfb7de87" providerId="Windows Live" clId="Web-{CDF71C4D-E0DB-36D5-70C7-2E6C92665FB1}" dt="2025-09-14T14:07:26.549" v="27"/>
        <pc:sldMkLst>
          <pc:docMk/>
          <pc:sldMk cId="741133930" sldId="286"/>
        </pc:sldMkLst>
        <pc:picChg chg="del mod modCrop">
          <ac:chgData name="Mohammed Mahdy" userId="bc094695cfb7de87" providerId="Windows Live" clId="Web-{CDF71C4D-E0DB-36D5-70C7-2E6C92665FB1}" dt="2025-09-14T14:06:01.482" v="5"/>
          <ac:picMkLst>
            <pc:docMk/>
            <pc:sldMk cId="741133930" sldId="286"/>
            <ac:picMk id="2" creationId="{F5E920C8-689A-F738-E148-E1D03156D91F}"/>
          </ac:picMkLst>
        </pc:picChg>
      </pc:sldChg>
      <pc:sldChg chg="addSp modSp mod setBg">
        <pc:chgData name="Mohammed Mahdy" userId="bc094695cfb7de87" providerId="Windows Live" clId="Web-{CDF71C4D-E0DB-36D5-70C7-2E6C92665FB1}" dt="2025-09-14T14:07:19.267" v="26" actId="14100"/>
        <pc:sldMkLst>
          <pc:docMk/>
          <pc:sldMk cId="4270636456" sldId="287"/>
        </pc:sldMkLst>
        <pc:picChg chg="mod modCrop">
          <ac:chgData name="Mohammed Mahdy" userId="bc094695cfb7de87" providerId="Windows Live" clId="Web-{CDF71C4D-E0DB-36D5-70C7-2E6C92665FB1}" dt="2025-09-14T14:07:06.469" v="23" actId="1076"/>
          <ac:picMkLst>
            <pc:docMk/>
            <pc:sldMk cId="4270636456" sldId="287"/>
            <ac:picMk id="2" creationId="{4C70EA44-C56D-6D6D-5C04-6ABB27965491}"/>
          </ac:picMkLst>
        </pc:picChg>
        <pc:picChg chg="add mod modCrop">
          <ac:chgData name="Mohammed Mahdy" userId="bc094695cfb7de87" providerId="Windows Live" clId="Web-{CDF71C4D-E0DB-36D5-70C7-2E6C92665FB1}" dt="2025-09-14T14:07:19.267" v="26" actId="14100"/>
          <ac:picMkLst>
            <pc:docMk/>
            <pc:sldMk cId="4270636456" sldId="287"/>
            <ac:picMk id="3" creationId="{D794045A-96CC-22E0-BDE7-0CA6D1FFA651}"/>
          </ac:picMkLst>
        </pc:picChg>
      </pc:sldChg>
    </pc:docChg>
  </pc:docChgLst>
  <pc:docChgLst>
    <pc:chgData name="Mohammed Mahdy" userId="bc094695cfb7de87" providerId="Windows Live" clId="Web-{6C787950-6224-1C7F-570A-6312E2A8F500}"/>
    <pc:docChg chg="modSld">
      <pc:chgData name="Mohammed Mahdy" userId="bc094695cfb7de87" providerId="Windows Live" clId="Web-{6C787950-6224-1C7F-570A-6312E2A8F500}" dt="2025-09-13T18:27:44.484" v="3"/>
      <pc:docMkLst>
        <pc:docMk/>
      </pc:docMkLst>
      <pc:sldChg chg="addSp modSp">
        <pc:chgData name="Mohammed Mahdy" userId="bc094695cfb7de87" providerId="Windows Live" clId="Web-{6C787950-6224-1C7F-570A-6312E2A8F500}" dt="2025-09-13T18:27:44.484" v="3"/>
        <pc:sldMkLst>
          <pc:docMk/>
          <pc:sldMk cId="109857222" sldId="256"/>
        </pc:sldMkLst>
        <pc:picChg chg="add mod">
          <ac:chgData name="Mohammed Mahdy" userId="bc094695cfb7de87" providerId="Windows Live" clId="Web-{6C787950-6224-1C7F-570A-6312E2A8F500}" dt="2025-09-13T18:15:46.325" v="0"/>
          <ac:picMkLst>
            <pc:docMk/>
            <pc:sldMk cId="109857222" sldId="256"/>
            <ac:picMk id="4" creationId="{C6CC7032-0022-3358-7600-C1BF355D7FB6}"/>
          </ac:picMkLst>
        </pc:picChg>
        <pc:picChg chg="add mod">
          <ac:chgData name="Mohammed Mahdy" userId="bc094695cfb7de87" providerId="Windows Live" clId="Web-{6C787950-6224-1C7F-570A-6312E2A8F500}" dt="2025-09-13T18:16:03.889" v="1"/>
          <ac:picMkLst>
            <pc:docMk/>
            <pc:sldMk cId="109857222" sldId="256"/>
            <ac:picMk id="5" creationId="{E58AD2B6-1741-5347-B7BB-FE1515A6B93B}"/>
          </ac:picMkLst>
        </pc:picChg>
        <pc:picChg chg="add mod">
          <ac:chgData name="Mohammed Mahdy" userId="bc094695cfb7de87" providerId="Windows Live" clId="Web-{6C787950-6224-1C7F-570A-6312E2A8F500}" dt="2025-09-13T18:24:24.200" v="2"/>
          <ac:picMkLst>
            <pc:docMk/>
            <pc:sldMk cId="109857222" sldId="256"/>
            <ac:picMk id="7" creationId="{2A9D4F7F-4E51-B251-E5E6-BFD38ECDE5CC}"/>
          </ac:picMkLst>
        </pc:picChg>
        <pc:picChg chg="add mod">
          <ac:chgData name="Mohammed Mahdy" userId="bc094695cfb7de87" providerId="Windows Live" clId="Web-{6C787950-6224-1C7F-570A-6312E2A8F500}" dt="2025-09-13T18:27:44.484" v="3"/>
          <ac:picMkLst>
            <pc:docMk/>
            <pc:sldMk cId="109857222" sldId="256"/>
            <ac:picMk id="8" creationId="{EB08F002-FDD0-FFEA-5F16-3E858A07BF5B}"/>
          </ac:picMkLst>
        </pc:picChg>
      </pc:sldChg>
    </pc:docChg>
  </pc:docChgLst>
  <pc:docChgLst>
    <pc:chgData name="Mohammed Mahdy" userId="bc094695cfb7de87" providerId="Windows Live" clId="Web-{CCC25EC5-B515-00F5-9602-D155DE5DE57B}"/>
    <pc:docChg chg="addSld delSld modSld sldOrd">
      <pc:chgData name="Mohammed Mahdy" userId="bc094695cfb7de87" providerId="Windows Live" clId="Web-{CCC25EC5-B515-00F5-9602-D155DE5DE57B}" dt="2025-09-13T20:51:04.414" v="530"/>
      <pc:docMkLst>
        <pc:docMk/>
      </pc:docMkLst>
      <pc:sldChg chg="addSp delSp modSp del">
        <pc:chgData name="Mohammed Mahdy" userId="bc094695cfb7de87" providerId="Windows Live" clId="Web-{CCC25EC5-B515-00F5-9602-D155DE5DE57B}" dt="2025-09-13T18:42:26.612" v="36"/>
        <pc:sldMkLst>
          <pc:docMk/>
          <pc:sldMk cId="109857222" sldId="256"/>
        </pc:sldMkLst>
        <pc:picChg chg="del">
          <ac:chgData name="Mohammed Mahdy" userId="bc094695cfb7de87" providerId="Windows Live" clId="Web-{CCC25EC5-B515-00F5-9602-D155DE5DE57B}" dt="2025-09-13T18:16:17.642" v="1"/>
          <ac:picMkLst>
            <pc:docMk/>
            <pc:sldMk cId="109857222" sldId="256"/>
            <ac:picMk id="4" creationId="{C6CC7032-0022-3358-7600-C1BF355D7FB6}"/>
          </ac:picMkLst>
        </pc:picChg>
        <pc:picChg chg="del">
          <ac:chgData name="Mohammed Mahdy" userId="bc094695cfb7de87" providerId="Windows Live" clId="Web-{CCC25EC5-B515-00F5-9602-D155DE5DE57B}" dt="2025-09-13T18:16:17.079" v="0"/>
          <ac:picMkLst>
            <pc:docMk/>
            <pc:sldMk cId="109857222" sldId="256"/>
            <ac:picMk id="5" creationId="{E58AD2B6-1741-5347-B7BB-FE1515A6B93B}"/>
          </ac:picMkLst>
        </pc:picChg>
        <pc:picChg chg="add mod modCrop">
          <ac:chgData name="Mohammed Mahdy" userId="bc094695cfb7de87" providerId="Windows Live" clId="Web-{CCC25EC5-B515-00F5-9602-D155DE5DE57B}" dt="2025-09-13T18:17:46.581" v="35" actId="14100"/>
          <ac:picMkLst>
            <pc:docMk/>
            <pc:sldMk cId="109857222" sldId="256"/>
            <ac:picMk id="6" creationId="{4310BADA-EB48-00D1-5600-4936E83F1813}"/>
          </ac:picMkLst>
        </pc:picChg>
      </pc:sldChg>
      <pc:sldChg chg="addSp delSp modSp new">
        <pc:chgData name="Mohammed Mahdy" userId="bc094695cfb7de87" providerId="Windows Live" clId="Web-{CCC25EC5-B515-00F5-9602-D155DE5DE57B}" dt="2025-09-13T19:08:23.388" v="271" actId="1076"/>
        <pc:sldMkLst>
          <pc:docMk/>
          <pc:sldMk cId="1050358091" sldId="257"/>
        </pc:sldMkLst>
        <pc:spChg chg="del">
          <ac:chgData name="Mohammed Mahdy" userId="bc094695cfb7de87" providerId="Windows Live" clId="Web-{CCC25EC5-B515-00F5-9602-D155DE5DE57B}" dt="2025-09-13T19:04:18.416" v="217"/>
          <ac:spMkLst>
            <pc:docMk/>
            <pc:sldMk cId="1050358091" sldId="257"/>
            <ac:spMk id="2" creationId="{E2964CE1-FDF1-CD6B-2C97-02FA5580B8E3}"/>
          </ac:spMkLst>
        </pc:spChg>
        <pc:spChg chg="del">
          <ac:chgData name="Mohammed Mahdy" userId="bc094695cfb7de87" providerId="Windows Live" clId="Web-{CCC25EC5-B515-00F5-9602-D155DE5DE57B}" dt="2025-09-13T18:16:56.845" v="25"/>
          <ac:spMkLst>
            <pc:docMk/>
            <pc:sldMk cId="1050358091" sldId="257"/>
            <ac:spMk id="3" creationId="{72B9C907-56CE-DD1F-7C62-70A39066836C}"/>
          </ac:spMkLst>
        </pc:spChg>
        <pc:spChg chg="add del mod">
          <ac:chgData name="Mohammed Mahdy" userId="bc094695cfb7de87" providerId="Windows Live" clId="Web-{CCC25EC5-B515-00F5-9602-D155DE5DE57B}" dt="2025-09-13T18:42:46.581" v="44"/>
          <ac:spMkLst>
            <pc:docMk/>
            <pc:sldMk cId="1050358091" sldId="257"/>
            <ac:spMk id="5" creationId="{99CD03D2-E73F-C926-65FF-9E63E19EAFB8}"/>
          </ac:spMkLst>
        </pc:spChg>
        <pc:spChg chg="add del mod">
          <ac:chgData name="Mohammed Mahdy" userId="bc094695cfb7de87" providerId="Windows Live" clId="Web-{CCC25EC5-B515-00F5-9602-D155DE5DE57B}" dt="2025-09-13T18:43:12.676" v="47"/>
          <ac:spMkLst>
            <pc:docMk/>
            <pc:sldMk cId="1050358091" sldId="257"/>
            <ac:spMk id="8" creationId="{8AEB952E-E72F-B382-9E95-D1B3752C65C8}"/>
          </ac:spMkLst>
        </pc:spChg>
        <pc:spChg chg="add mod">
          <ac:chgData name="Mohammed Mahdy" userId="bc094695cfb7de87" providerId="Windows Live" clId="Web-{CCC25EC5-B515-00F5-9602-D155DE5DE57B}" dt="2025-09-13T19:07:58.153" v="262" actId="14100"/>
          <ac:spMkLst>
            <pc:docMk/>
            <pc:sldMk cId="1050358091" sldId="257"/>
            <ac:spMk id="10" creationId="{D8819302-8EE1-97D8-E199-F9F7464C125F}"/>
          </ac:spMkLst>
        </pc:spChg>
        <pc:spChg chg="add del mod">
          <ac:chgData name="Mohammed Mahdy" userId="bc094695cfb7de87" providerId="Windows Live" clId="Web-{CCC25EC5-B515-00F5-9602-D155DE5DE57B}" dt="2025-09-13T19:01:12.555" v="194"/>
          <ac:spMkLst>
            <pc:docMk/>
            <pc:sldMk cId="1050358091" sldId="257"/>
            <ac:spMk id="11" creationId="{1BEFFAB2-9B37-932C-CE4A-EC637C71015F}"/>
          </ac:spMkLst>
        </pc:spChg>
        <pc:spChg chg="add mod">
          <ac:chgData name="Mohammed Mahdy" userId="bc094695cfb7de87" providerId="Windows Live" clId="Web-{CCC25EC5-B515-00F5-9602-D155DE5DE57B}" dt="2025-09-13T19:08:04.138" v="265" actId="1076"/>
          <ac:spMkLst>
            <pc:docMk/>
            <pc:sldMk cId="1050358091" sldId="257"/>
            <ac:spMk id="12" creationId="{7EDB2345-1CE3-FF37-FC71-1C8DD101FC5E}"/>
          </ac:spMkLst>
        </pc:spChg>
        <pc:spChg chg="add mod">
          <ac:chgData name="Mohammed Mahdy" userId="bc094695cfb7de87" providerId="Windows Live" clId="Web-{CCC25EC5-B515-00F5-9602-D155DE5DE57B}" dt="2025-09-13T19:08:17.779" v="270" actId="1076"/>
          <ac:spMkLst>
            <pc:docMk/>
            <pc:sldMk cId="1050358091" sldId="257"/>
            <ac:spMk id="13" creationId="{71224FE7-DFFF-EA4D-3221-D0CD81E40DA8}"/>
          </ac:spMkLst>
        </pc:spChg>
        <pc:spChg chg="add mod">
          <ac:chgData name="Mohammed Mahdy" userId="bc094695cfb7de87" providerId="Windows Live" clId="Web-{CCC25EC5-B515-00F5-9602-D155DE5DE57B}" dt="2025-09-13T19:08:23.388" v="271" actId="1076"/>
          <ac:spMkLst>
            <pc:docMk/>
            <pc:sldMk cId="1050358091" sldId="257"/>
            <ac:spMk id="14" creationId="{9A5E2F4C-5F96-2D90-AAEA-43EE5C5F4BB9}"/>
          </ac:spMkLst>
        </pc:spChg>
        <pc:spChg chg="add del mod">
          <ac:chgData name="Mohammed Mahdy" userId="bc094695cfb7de87" providerId="Windows Live" clId="Web-{CCC25EC5-B515-00F5-9602-D155DE5DE57B}" dt="2025-09-13T19:02:23.634" v="208"/>
          <ac:spMkLst>
            <pc:docMk/>
            <pc:sldMk cId="1050358091" sldId="257"/>
            <ac:spMk id="16" creationId="{780A09A4-FFBA-BEA5-4C0F-B4250DDFB236}"/>
          </ac:spMkLst>
        </pc:spChg>
        <pc:picChg chg="add del mod ord modCrop">
          <ac:chgData name="Mohammed Mahdy" userId="bc094695cfb7de87" providerId="Windows Live" clId="Web-{CCC25EC5-B515-00F5-9602-D155DE5DE57B}" dt="2025-09-13T18:42:28.925" v="37"/>
          <ac:picMkLst>
            <pc:docMk/>
            <pc:sldMk cId="1050358091" sldId="257"/>
            <ac:picMk id="4" creationId="{BBB39C95-3B21-76ED-91AC-F7FFF26D48B3}"/>
          </ac:picMkLst>
        </pc:picChg>
        <pc:picChg chg="add del mod ord">
          <ac:chgData name="Mohammed Mahdy" userId="bc094695cfb7de87" providerId="Windows Live" clId="Web-{CCC25EC5-B515-00F5-9602-D155DE5DE57B}" dt="2025-09-13T18:42:51.238" v="46"/>
          <ac:picMkLst>
            <pc:docMk/>
            <pc:sldMk cId="1050358091" sldId="257"/>
            <ac:picMk id="6" creationId="{D3C17880-1298-2E10-4CB6-A12B45E08E06}"/>
          </ac:picMkLst>
        </pc:picChg>
        <pc:picChg chg="add del mod ord">
          <ac:chgData name="Mohammed Mahdy" userId="bc094695cfb7de87" providerId="Windows Live" clId="Web-{CCC25EC5-B515-00F5-9602-D155DE5DE57B}" dt="2025-09-13T19:04:24.854" v="218" actId="14100"/>
          <ac:picMkLst>
            <pc:docMk/>
            <pc:sldMk cId="1050358091" sldId="257"/>
            <ac:picMk id="9" creationId="{5E23D8D6-5FE2-4A82-3374-648DEC2A9A85}"/>
          </ac:picMkLst>
        </pc:picChg>
        <pc:picChg chg="add del mod">
          <ac:chgData name="Mohammed Mahdy" userId="bc094695cfb7de87" providerId="Windows Live" clId="Web-{CCC25EC5-B515-00F5-9602-D155DE5DE57B}" dt="2025-09-13T19:03:47.807" v="212"/>
          <ac:picMkLst>
            <pc:docMk/>
            <pc:sldMk cId="1050358091" sldId="257"/>
            <ac:picMk id="17" creationId="{9C9939DB-31B7-A991-D6AB-4BC0E6292B1A}"/>
          </ac:picMkLst>
        </pc:picChg>
        <pc:picChg chg="add mod">
          <ac:chgData name="Mohammed Mahdy" userId="bc094695cfb7de87" providerId="Windows Live" clId="Web-{CCC25EC5-B515-00F5-9602-D155DE5DE57B}" dt="2025-09-13T19:04:28.932" v="219" actId="14100"/>
          <ac:picMkLst>
            <pc:docMk/>
            <pc:sldMk cId="1050358091" sldId="257"/>
            <ac:picMk id="18" creationId="{478DD869-A609-91C8-F2E3-601A72975FEE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19:06:14.284" v="226"/>
        <pc:sldMkLst>
          <pc:docMk/>
          <pc:sldMk cId="1846618237" sldId="258"/>
        </pc:sldMkLst>
        <pc:spChg chg="del">
          <ac:chgData name="Mohammed Mahdy" userId="bc094695cfb7de87" providerId="Windows Live" clId="Web-{CCC25EC5-B515-00F5-9602-D155DE5DE57B}" dt="2025-09-13T19:06:14.284" v="226"/>
          <ac:spMkLst>
            <pc:docMk/>
            <pc:sldMk cId="1846618237" sldId="258"/>
            <ac:spMk id="2" creationId="{BEE11879-FA99-1F14-BCCA-E1AEDD42B872}"/>
          </ac:spMkLst>
        </pc:spChg>
        <pc:spChg chg="del">
          <ac:chgData name="Mohammed Mahdy" userId="bc094695cfb7de87" providerId="Windows Live" clId="Web-{CCC25EC5-B515-00F5-9602-D155DE5DE57B}" dt="2025-09-13T18:43:29.895" v="50"/>
          <ac:spMkLst>
            <pc:docMk/>
            <pc:sldMk cId="1846618237" sldId="258"/>
            <ac:spMk id="3" creationId="{051A4831-D0D9-6B23-AF38-AF531452A930}"/>
          </ac:spMkLst>
        </pc:spChg>
        <pc:picChg chg="add mod ord">
          <ac:chgData name="Mohammed Mahdy" userId="bc094695cfb7de87" providerId="Windows Live" clId="Web-{CCC25EC5-B515-00F5-9602-D155DE5DE57B}" dt="2025-09-13T19:06:14.284" v="226"/>
          <ac:picMkLst>
            <pc:docMk/>
            <pc:sldMk cId="1846618237" sldId="258"/>
            <ac:picMk id="4" creationId="{68820998-F121-19BC-CACC-E7A5116CBC95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19:07:00.411" v="233"/>
        <pc:sldMkLst>
          <pc:docMk/>
          <pc:sldMk cId="2000343098" sldId="259"/>
        </pc:sldMkLst>
        <pc:spChg chg="del">
          <ac:chgData name="Mohammed Mahdy" userId="bc094695cfb7de87" providerId="Windows Live" clId="Web-{CCC25EC5-B515-00F5-9602-D155DE5DE57B}" dt="2025-09-13T19:07:00.411" v="233"/>
          <ac:spMkLst>
            <pc:docMk/>
            <pc:sldMk cId="2000343098" sldId="259"/>
            <ac:spMk id="2" creationId="{F4B9A972-C7B5-271A-C4AA-4799879ADB48}"/>
          </ac:spMkLst>
        </pc:spChg>
        <pc:spChg chg="del">
          <ac:chgData name="Mohammed Mahdy" userId="bc094695cfb7de87" providerId="Windows Live" clId="Web-{CCC25EC5-B515-00F5-9602-D155DE5DE57B}" dt="2025-09-13T18:45:52.615" v="78"/>
          <ac:spMkLst>
            <pc:docMk/>
            <pc:sldMk cId="2000343098" sldId="259"/>
            <ac:spMk id="3" creationId="{3332E318-F197-2768-6100-C1AC4347553F}"/>
          </ac:spMkLst>
        </pc:spChg>
        <pc:picChg chg="add mod ord">
          <ac:chgData name="Mohammed Mahdy" userId="bc094695cfb7de87" providerId="Windows Live" clId="Web-{CCC25EC5-B515-00F5-9602-D155DE5DE57B}" dt="2025-09-13T19:07:00.411" v="233"/>
          <ac:picMkLst>
            <pc:docMk/>
            <pc:sldMk cId="2000343098" sldId="259"/>
            <ac:picMk id="4" creationId="{D51F128F-608E-C938-5640-18B33A3D63CF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19:07:00.458" v="234"/>
        <pc:sldMkLst>
          <pc:docMk/>
          <pc:sldMk cId="404127214" sldId="260"/>
        </pc:sldMkLst>
        <pc:spChg chg="del">
          <ac:chgData name="Mohammed Mahdy" userId="bc094695cfb7de87" providerId="Windows Live" clId="Web-{CCC25EC5-B515-00F5-9602-D155DE5DE57B}" dt="2025-09-13T19:07:00.458" v="234"/>
          <ac:spMkLst>
            <pc:docMk/>
            <pc:sldMk cId="404127214" sldId="260"/>
            <ac:spMk id="2" creationId="{3B0F6505-6E95-ED11-304B-048AED1D52FB}"/>
          </ac:spMkLst>
        </pc:spChg>
        <pc:spChg chg="del">
          <ac:chgData name="Mohammed Mahdy" userId="bc094695cfb7de87" providerId="Windows Live" clId="Web-{CCC25EC5-B515-00F5-9602-D155DE5DE57B}" dt="2025-09-13T18:46:15.225" v="81"/>
          <ac:spMkLst>
            <pc:docMk/>
            <pc:sldMk cId="404127214" sldId="260"/>
            <ac:spMk id="3" creationId="{9880EC9A-4E73-5321-33B3-F4EF7A82EA46}"/>
          </ac:spMkLst>
        </pc:spChg>
        <pc:picChg chg="add mod ord">
          <ac:chgData name="Mohammed Mahdy" userId="bc094695cfb7de87" providerId="Windows Live" clId="Web-{CCC25EC5-B515-00F5-9602-D155DE5DE57B}" dt="2025-09-13T19:07:00.458" v="234"/>
          <ac:picMkLst>
            <pc:docMk/>
            <pc:sldMk cId="404127214" sldId="260"/>
            <ac:picMk id="4" creationId="{ACEB591A-0720-EE14-A175-4605CF82D24A}"/>
          </ac:picMkLst>
        </pc:picChg>
      </pc:sldChg>
      <pc:sldChg chg="addSp delSp modSp add mod ord replId modClrScheme chgLayout">
        <pc:chgData name="Mohammed Mahdy" userId="bc094695cfb7de87" providerId="Windows Live" clId="Web-{CCC25EC5-B515-00F5-9602-D155DE5DE57B}" dt="2025-09-13T20:44:02.750" v="520"/>
        <pc:sldMkLst>
          <pc:docMk/>
          <pc:sldMk cId="787472543" sldId="261"/>
        </pc:sldMkLst>
        <pc:spChg chg="del">
          <ac:chgData name="Mohammed Mahdy" userId="bc094695cfb7de87" providerId="Windows Live" clId="Web-{CCC25EC5-B515-00F5-9602-D155DE5DE57B}" dt="2025-09-13T19:07:00.505" v="235"/>
          <ac:spMkLst>
            <pc:docMk/>
            <pc:sldMk cId="787472543" sldId="261"/>
            <ac:spMk id="2" creationId="{6FB4E177-95F0-695B-3769-9602514949B7}"/>
          </ac:spMkLst>
        </pc:spChg>
        <pc:spChg chg="del">
          <ac:chgData name="Mohammed Mahdy" userId="bc094695cfb7de87" providerId="Windows Live" clId="Web-{CCC25EC5-B515-00F5-9602-D155DE5DE57B}" dt="2025-09-13T18:46:34.569" v="84"/>
          <ac:spMkLst>
            <pc:docMk/>
            <pc:sldMk cId="787472543" sldId="261"/>
            <ac:spMk id="3" creationId="{310AB82A-029E-DDE2-4554-04A26FA1029F}"/>
          </ac:spMkLst>
        </pc:spChg>
        <pc:spChg chg="add mod">
          <ac:chgData name="Mohammed Mahdy" userId="bc094695cfb7de87" providerId="Windows Live" clId="Web-{CCC25EC5-B515-00F5-9602-D155DE5DE57B}" dt="2025-09-13T20:43:52.843" v="519" actId="20577"/>
          <ac:spMkLst>
            <pc:docMk/>
            <pc:sldMk cId="787472543" sldId="261"/>
            <ac:spMk id="5" creationId="{7EA6FBF9-A021-9F46-350D-A42C4E633336}"/>
          </ac:spMkLst>
        </pc:spChg>
        <pc:picChg chg="add mod ord">
          <ac:chgData name="Mohammed Mahdy" userId="bc094695cfb7de87" providerId="Windows Live" clId="Web-{CCC25EC5-B515-00F5-9602-D155DE5DE57B}" dt="2025-09-13T19:23:24.943" v="459" actId="1076"/>
          <ac:picMkLst>
            <pc:docMk/>
            <pc:sldMk cId="787472543" sldId="261"/>
            <ac:picMk id="4" creationId="{1DF98AE1-E3A5-F1EB-8A8D-21748583AE11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19:07:00.567" v="236"/>
        <pc:sldMkLst>
          <pc:docMk/>
          <pc:sldMk cId="39344294" sldId="262"/>
        </pc:sldMkLst>
        <pc:spChg chg="del">
          <ac:chgData name="Mohammed Mahdy" userId="bc094695cfb7de87" providerId="Windows Live" clId="Web-{CCC25EC5-B515-00F5-9602-D155DE5DE57B}" dt="2025-09-13T19:07:00.567" v="236"/>
          <ac:spMkLst>
            <pc:docMk/>
            <pc:sldMk cId="39344294" sldId="262"/>
            <ac:spMk id="2" creationId="{6A7D8071-1792-6C1F-4181-9435A708EA70}"/>
          </ac:spMkLst>
        </pc:spChg>
        <pc:spChg chg="del">
          <ac:chgData name="Mohammed Mahdy" userId="bc094695cfb7de87" providerId="Windows Live" clId="Web-{CCC25EC5-B515-00F5-9602-D155DE5DE57B}" dt="2025-09-13T18:46:49.319" v="87"/>
          <ac:spMkLst>
            <pc:docMk/>
            <pc:sldMk cId="39344294" sldId="262"/>
            <ac:spMk id="3" creationId="{A3F4D464-0AA9-AE8B-A395-457AA493957C}"/>
          </ac:spMkLst>
        </pc:spChg>
        <pc:picChg chg="add mod ord">
          <ac:chgData name="Mohammed Mahdy" userId="bc094695cfb7de87" providerId="Windows Live" clId="Web-{CCC25EC5-B515-00F5-9602-D155DE5DE57B}" dt="2025-09-13T19:07:00.567" v="236"/>
          <ac:picMkLst>
            <pc:docMk/>
            <pc:sldMk cId="39344294" sldId="262"/>
            <ac:picMk id="4" creationId="{1177308E-2DE2-4A7D-CBF4-27BBF760D4E7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19:07:00.614" v="237"/>
        <pc:sldMkLst>
          <pc:docMk/>
          <pc:sldMk cId="3132850699" sldId="263"/>
        </pc:sldMkLst>
        <pc:spChg chg="del">
          <ac:chgData name="Mohammed Mahdy" userId="bc094695cfb7de87" providerId="Windows Live" clId="Web-{CCC25EC5-B515-00F5-9602-D155DE5DE57B}" dt="2025-09-13T19:07:00.614" v="237"/>
          <ac:spMkLst>
            <pc:docMk/>
            <pc:sldMk cId="3132850699" sldId="263"/>
            <ac:spMk id="2" creationId="{E8E7963B-2FAD-58EC-4612-F5C269406DEE}"/>
          </ac:spMkLst>
        </pc:spChg>
        <pc:spChg chg="del">
          <ac:chgData name="Mohammed Mahdy" userId="bc094695cfb7de87" providerId="Windows Live" clId="Web-{CCC25EC5-B515-00F5-9602-D155DE5DE57B}" dt="2025-09-13T18:47:15.397" v="91"/>
          <ac:spMkLst>
            <pc:docMk/>
            <pc:sldMk cId="3132850699" sldId="263"/>
            <ac:spMk id="3" creationId="{E07E18FB-CDAC-C8FF-FB42-D6527F9AD193}"/>
          </ac:spMkLst>
        </pc:spChg>
        <pc:picChg chg="add mod ord">
          <ac:chgData name="Mohammed Mahdy" userId="bc094695cfb7de87" providerId="Windows Live" clId="Web-{CCC25EC5-B515-00F5-9602-D155DE5DE57B}" dt="2025-09-13T19:07:00.614" v="237"/>
          <ac:picMkLst>
            <pc:docMk/>
            <pc:sldMk cId="3132850699" sldId="263"/>
            <ac:picMk id="4" creationId="{7EE47E40-372A-D818-F15B-72C4FC464A15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19:07:00.661" v="238"/>
        <pc:sldMkLst>
          <pc:docMk/>
          <pc:sldMk cId="1746557632" sldId="264"/>
        </pc:sldMkLst>
        <pc:spChg chg="del">
          <ac:chgData name="Mohammed Mahdy" userId="bc094695cfb7de87" providerId="Windows Live" clId="Web-{CCC25EC5-B515-00F5-9602-D155DE5DE57B}" dt="2025-09-13T19:07:00.661" v="238"/>
          <ac:spMkLst>
            <pc:docMk/>
            <pc:sldMk cId="1746557632" sldId="264"/>
            <ac:spMk id="2" creationId="{F5945965-E1E9-B783-FB1D-187D83D952BF}"/>
          </ac:spMkLst>
        </pc:spChg>
        <pc:spChg chg="del">
          <ac:chgData name="Mohammed Mahdy" userId="bc094695cfb7de87" providerId="Windows Live" clId="Web-{CCC25EC5-B515-00F5-9602-D155DE5DE57B}" dt="2025-09-13T18:47:29.398" v="94"/>
          <ac:spMkLst>
            <pc:docMk/>
            <pc:sldMk cId="1746557632" sldId="264"/>
            <ac:spMk id="3" creationId="{BEDB141C-AC33-0D4D-2847-35FB1C65E862}"/>
          </ac:spMkLst>
        </pc:spChg>
        <pc:picChg chg="add mod ord">
          <ac:chgData name="Mohammed Mahdy" userId="bc094695cfb7de87" providerId="Windows Live" clId="Web-{CCC25EC5-B515-00F5-9602-D155DE5DE57B}" dt="2025-09-13T19:07:00.661" v="238"/>
          <ac:picMkLst>
            <pc:docMk/>
            <pc:sldMk cId="1746557632" sldId="264"/>
            <ac:picMk id="4" creationId="{171924EB-0EA6-CA60-7EF9-BF4F42F6B2C2}"/>
          </ac:picMkLst>
        </pc:picChg>
      </pc:sldChg>
      <pc:sldChg chg="addSp delSp modSp add mod ord replId modClrScheme chgLayout">
        <pc:chgData name="Mohammed Mahdy" userId="bc094695cfb7de87" providerId="Windows Live" clId="Web-{CCC25EC5-B515-00F5-9602-D155DE5DE57B}" dt="2025-09-13T20:44:31.516" v="526" actId="14100"/>
        <pc:sldMkLst>
          <pc:docMk/>
          <pc:sldMk cId="1335241974" sldId="265"/>
        </pc:sldMkLst>
        <pc:spChg chg="add mod">
          <ac:chgData name="Mohammed Mahdy" userId="bc094695cfb7de87" providerId="Windows Live" clId="Web-{CCC25EC5-B515-00F5-9602-D155DE5DE57B}" dt="2025-09-13T20:44:31.516" v="526" actId="14100"/>
          <ac:spMkLst>
            <pc:docMk/>
            <pc:sldMk cId="1335241974" sldId="265"/>
            <ac:spMk id="2" creationId="{1FC586AF-D785-FF4B-AAF8-1C130D33C75F}"/>
          </ac:spMkLst>
        </pc:spChg>
        <pc:spChg chg="del">
          <ac:chgData name="Mohammed Mahdy" userId="bc094695cfb7de87" providerId="Windows Live" clId="Web-{CCC25EC5-B515-00F5-9602-D155DE5DE57B}" dt="2025-09-13T19:07:00.708" v="239"/>
          <ac:spMkLst>
            <pc:docMk/>
            <pc:sldMk cId="1335241974" sldId="265"/>
            <ac:spMk id="2" creationId="{C716BC0E-F7A8-1A21-C4BD-0232E25CCD73}"/>
          </ac:spMkLst>
        </pc:spChg>
        <pc:spChg chg="del">
          <ac:chgData name="Mohammed Mahdy" userId="bc094695cfb7de87" providerId="Windows Live" clId="Web-{CCC25EC5-B515-00F5-9602-D155DE5DE57B}" dt="2025-09-13T18:47:57.056" v="97"/>
          <ac:spMkLst>
            <pc:docMk/>
            <pc:sldMk cId="1335241974" sldId="265"/>
            <ac:spMk id="3" creationId="{56289E35-6B23-5569-1204-C5341329EA54}"/>
          </ac:spMkLst>
        </pc:spChg>
        <pc:spChg chg="add del mod">
          <ac:chgData name="Mohammed Mahdy" userId="bc094695cfb7de87" providerId="Windows Live" clId="Web-{CCC25EC5-B515-00F5-9602-D155DE5DE57B}" dt="2025-09-13T20:43:33.874" v="507"/>
          <ac:spMkLst>
            <pc:docMk/>
            <pc:sldMk cId="1335241974" sldId="265"/>
            <ac:spMk id="6" creationId="{2B126D52-455F-C83A-FAB2-B4E9D7935617}"/>
          </ac:spMkLst>
        </pc:spChg>
        <pc:picChg chg="add mod ord">
          <ac:chgData name="Mohammed Mahdy" userId="bc094695cfb7de87" providerId="Windows Live" clId="Web-{CCC25EC5-B515-00F5-9602-D155DE5DE57B}" dt="2025-09-13T19:07:00.708" v="239"/>
          <ac:picMkLst>
            <pc:docMk/>
            <pc:sldMk cId="1335241974" sldId="265"/>
            <ac:picMk id="4" creationId="{11AC02D1-56B8-93D4-05A8-9B5CBF938FBA}"/>
          </ac:picMkLst>
        </pc:picChg>
      </pc:sldChg>
      <pc:sldChg chg="addSp delSp modSp add mod ord replId modClrScheme chgLayout">
        <pc:chgData name="Mohammed Mahdy" userId="bc094695cfb7de87" providerId="Windows Live" clId="Web-{CCC25EC5-B515-00F5-9602-D155DE5DE57B}" dt="2025-09-13T20:42:48.966" v="504"/>
        <pc:sldMkLst>
          <pc:docMk/>
          <pc:sldMk cId="677993693" sldId="266"/>
        </pc:sldMkLst>
        <pc:spChg chg="del">
          <ac:chgData name="Mohammed Mahdy" userId="bc094695cfb7de87" providerId="Windows Live" clId="Web-{CCC25EC5-B515-00F5-9602-D155DE5DE57B}" dt="2025-09-13T19:07:00.755" v="240"/>
          <ac:spMkLst>
            <pc:docMk/>
            <pc:sldMk cId="677993693" sldId="266"/>
            <ac:spMk id="2" creationId="{1BEBB4C0-2736-D0E1-629A-D579752B7D90}"/>
          </ac:spMkLst>
        </pc:spChg>
        <pc:spChg chg="del">
          <ac:chgData name="Mohammed Mahdy" userId="bc094695cfb7de87" providerId="Windows Live" clId="Web-{CCC25EC5-B515-00F5-9602-D155DE5DE57B}" dt="2025-09-13T18:48:21.386" v="100"/>
          <ac:spMkLst>
            <pc:docMk/>
            <pc:sldMk cId="677993693" sldId="266"/>
            <ac:spMk id="3" creationId="{0386AAAB-F73A-D340-625F-FF98E1DE3C0B}"/>
          </ac:spMkLst>
        </pc:spChg>
        <pc:picChg chg="add mod ord">
          <ac:chgData name="Mohammed Mahdy" userId="bc094695cfb7de87" providerId="Windows Live" clId="Web-{CCC25EC5-B515-00F5-9602-D155DE5DE57B}" dt="2025-09-13T19:07:00.755" v="240"/>
          <ac:picMkLst>
            <pc:docMk/>
            <pc:sldMk cId="677993693" sldId="266"/>
            <ac:picMk id="4" creationId="{7FA0CD7A-0763-0A10-BDFE-41AAE0A139D4}"/>
          </ac:picMkLst>
        </pc:picChg>
      </pc:sldChg>
      <pc:sldChg chg="addSp delSp modSp add mod ord replId modClrScheme chgLayout">
        <pc:chgData name="Mohammed Mahdy" userId="bc094695cfb7de87" providerId="Windows Live" clId="Web-{CCC25EC5-B515-00F5-9602-D155DE5DE57B}" dt="2025-09-13T20:42:48.966" v="503"/>
        <pc:sldMkLst>
          <pc:docMk/>
          <pc:sldMk cId="42375827" sldId="267"/>
        </pc:sldMkLst>
        <pc:spChg chg="del">
          <ac:chgData name="Mohammed Mahdy" userId="bc094695cfb7de87" providerId="Windows Live" clId="Web-{CCC25EC5-B515-00F5-9602-D155DE5DE57B}" dt="2025-09-13T19:07:00.818" v="241"/>
          <ac:spMkLst>
            <pc:docMk/>
            <pc:sldMk cId="42375827" sldId="267"/>
            <ac:spMk id="2" creationId="{69D2BB10-2799-C6F8-A862-91D70C2A9C19}"/>
          </ac:spMkLst>
        </pc:spChg>
        <pc:spChg chg="del">
          <ac:chgData name="Mohammed Mahdy" userId="bc094695cfb7de87" providerId="Windows Live" clId="Web-{CCC25EC5-B515-00F5-9602-D155DE5DE57B}" dt="2025-09-13T18:48:39.497" v="103"/>
          <ac:spMkLst>
            <pc:docMk/>
            <pc:sldMk cId="42375827" sldId="267"/>
            <ac:spMk id="3" creationId="{CCB61AD2-77A5-A3BA-B642-22DD9614F0FF}"/>
          </ac:spMkLst>
        </pc:spChg>
        <pc:picChg chg="add mod ord">
          <ac:chgData name="Mohammed Mahdy" userId="bc094695cfb7de87" providerId="Windows Live" clId="Web-{CCC25EC5-B515-00F5-9602-D155DE5DE57B}" dt="2025-09-13T19:07:00.818" v="241"/>
          <ac:picMkLst>
            <pc:docMk/>
            <pc:sldMk cId="42375827" sldId="267"/>
            <ac:picMk id="4" creationId="{8C1C9E6A-96DD-283A-CD34-5B49EAFBCFF1}"/>
          </ac:picMkLst>
        </pc:picChg>
      </pc:sldChg>
      <pc:sldChg chg="addSp delSp modSp add mod ord replId modClrScheme chgLayout">
        <pc:chgData name="Mohammed Mahdy" userId="bc094695cfb7de87" providerId="Windows Live" clId="Web-{CCC25EC5-B515-00F5-9602-D155DE5DE57B}" dt="2025-09-13T20:42:48.966" v="502"/>
        <pc:sldMkLst>
          <pc:docMk/>
          <pc:sldMk cId="36576016" sldId="268"/>
        </pc:sldMkLst>
        <pc:spChg chg="del">
          <ac:chgData name="Mohammed Mahdy" userId="bc094695cfb7de87" providerId="Windows Live" clId="Web-{CCC25EC5-B515-00F5-9602-D155DE5DE57B}" dt="2025-09-13T19:07:00.864" v="242"/>
          <ac:spMkLst>
            <pc:docMk/>
            <pc:sldMk cId="36576016" sldId="268"/>
            <ac:spMk id="2" creationId="{B15D609D-C351-E821-D991-24A99B8C65F7}"/>
          </ac:spMkLst>
        </pc:spChg>
        <pc:spChg chg="del">
          <ac:chgData name="Mohammed Mahdy" userId="bc094695cfb7de87" providerId="Windows Live" clId="Web-{CCC25EC5-B515-00F5-9602-D155DE5DE57B}" dt="2025-09-13T18:49:00.795" v="106"/>
          <ac:spMkLst>
            <pc:docMk/>
            <pc:sldMk cId="36576016" sldId="268"/>
            <ac:spMk id="3" creationId="{68136982-BB80-30C4-0F09-6E9D252424FB}"/>
          </ac:spMkLst>
        </pc:spChg>
        <pc:picChg chg="add mod ord">
          <ac:chgData name="Mohammed Mahdy" userId="bc094695cfb7de87" providerId="Windows Live" clId="Web-{CCC25EC5-B515-00F5-9602-D155DE5DE57B}" dt="2025-09-13T19:07:00.864" v="242"/>
          <ac:picMkLst>
            <pc:docMk/>
            <pc:sldMk cId="36576016" sldId="268"/>
            <ac:picMk id="4" creationId="{56379C2C-247E-D07E-7B80-200C38FAD98A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19:16:40.572" v="379" actId="1076"/>
        <pc:sldMkLst>
          <pc:docMk/>
          <pc:sldMk cId="1112111248" sldId="269"/>
        </pc:sldMkLst>
        <pc:spChg chg="del">
          <ac:chgData name="Mohammed Mahdy" userId="bc094695cfb7de87" providerId="Windows Live" clId="Web-{CCC25EC5-B515-00F5-9602-D155DE5DE57B}" dt="2025-09-13T19:07:00.927" v="243"/>
          <ac:spMkLst>
            <pc:docMk/>
            <pc:sldMk cId="1112111248" sldId="269"/>
            <ac:spMk id="2" creationId="{AF44191D-5C76-EA67-3781-CD8E4361DA49}"/>
          </ac:spMkLst>
        </pc:spChg>
        <pc:spChg chg="del">
          <ac:chgData name="Mohammed Mahdy" userId="bc094695cfb7de87" providerId="Windows Live" clId="Web-{CCC25EC5-B515-00F5-9602-D155DE5DE57B}" dt="2025-09-13T18:49:23.109" v="110"/>
          <ac:spMkLst>
            <pc:docMk/>
            <pc:sldMk cId="1112111248" sldId="269"/>
            <ac:spMk id="3" creationId="{1B8570FF-0A5F-27F1-E9FD-9BA9E5A6A8C9}"/>
          </ac:spMkLst>
        </pc:spChg>
        <pc:spChg chg="add mod">
          <ac:chgData name="Mohammed Mahdy" userId="bc094695cfb7de87" providerId="Windows Live" clId="Web-{CCC25EC5-B515-00F5-9602-D155DE5DE57B}" dt="2025-09-13T19:16:40.572" v="379" actId="1076"/>
          <ac:spMkLst>
            <pc:docMk/>
            <pc:sldMk cId="1112111248" sldId="269"/>
            <ac:spMk id="6" creationId="{3C48F6A0-7B12-61E8-F8FF-0CB8DA25A8CF}"/>
          </ac:spMkLst>
        </pc:spChg>
        <pc:picChg chg="add mod ord">
          <ac:chgData name="Mohammed Mahdy" userId="bc094695cfb7de87" providerId="Windows Live" clId="Web-{CCC25EC5-B515-00F5-9602-D155DE5DE57B}" dt="2025-09-13T19:07:00.927" v="243"/>
          <ac:picMkLst>
            <pc:docMk/>
            <pc:sldMk cId="1112111248" sldId="269"/>
            <ac:picMk id="4" creationId="{8076B3A2-8384-CC80-FD71-B2AD25BFE4A2}"/>
          </ac:picMkLst>
        </pc:picChg>
      </pc:sldChg>
      <pc:sldChg chg="addSp delSp modSp add del mod replId setBg modClrScheme chgLayout">
        <pc:chgData name="Mohammed Mahdy" userId="bc094695cfb7de87" providerId="Windows Live" clId="Web-{CCC25EC5-B515-00F5-9602-D155DE5DE57B}" dt="2025-09-13T19:19:52.762" v="400"/>
        <pc:sldMkLst>
          <pc:docMk/>
          <pc:sldMk cId="3954071153" sldId="270"/>
        </pc:sldMkLst>
        <pc:spChg chg="del">
          <ac:chgData name="Mohammed Mahdy" userId="bc094695cfb7de87" providerId="Windows Live" clId="Web-{CCC25EC5-B515-00F5-9602-D155DE5DE57B}" dt="2025-09-13T19:07:00.974" v="244"/>
          <ac:spMkLst>
            <pc:docMk/>
            <pc:sldMk cId="3954071153" sldId="270"/>
            <ac:spMk id="2" creationId="{222F2A89-A425-3D95-7B3E-F75C759FE27D}"/>
          </ac:spMkLst>
        </pc:spChg>
        <pc:spChg chg="del">
          <ac:chgData name="Mohammed Mahdy" userId="bc094695cfb7de87" providerId="Windows Live" clId="Web-{CCC25EC5-B515-00F5-9602-D155DE5DE57B}" dt="2025-09-13T18:49:49.860" v="113"/>
          <ac:spMkLst>
            <pc:docMk/>
            <pc:sldMk cId="3954071153" sldId="270"/>
            <ac:spMk id="3" creationId="{29DBC079-A895-9265-0D1F-B31DEB1A0AE4}"/>
          </ac:spMkLst>
        </pc:spChg>
        <pc:spChg chg="add del">
          <ac:chgData name="Mohammed Mahdy" userId="bc094695cfb7de87" providerId="Windows Live" clId="Web-{CCC25EC5-B515-00F5-9602-D155DE5DE57B}" dt="2025-09-13T19:18:42.261" v="389"/>
          <ac:spMkLst>
            <pc:docMk/>
            <pc:sldMk cId="3954071153" sldId="270"/>
            <ac:spMk id="10" creationId="{42A4FC2C-047E-45A5-965D-8E1E3BF09BC6}"/>
          </ac:spMkLst>
        </pc:spChg>
        <pc:spChg chg="add del">
          <ac:chgData name="Mohammed Mahdy" userId="bc094695cfb7de87" providerId="Windows Live" clId="Web-{CCC25EC5-B515-00F5-9602-D155DE5DE57B}" dt="2025-09-13T19:18:42.261" v="388"/>
          <ac:spMkLst>
            <pc:docMk/>
            <pc:sldMk cId="3954071153" sldId="270"/>
            <ac:spMk id="15" creationId="{0B761509-3B9A-49A6-A84B-C3D86811697D}"/>
          </ac:spMkLst>
        </pc:spChg>
        <pc:spChg chg="add del">
          <ac:chgData name="Mohammed Mahdy" userId="bc094695cfb7de87" providerId="Windows Live" clId="Web-{CCC25EC5-B515-00F5-9602-D155DE5DE57B}" dt="2025-09-13T19:18:42.261" v="388"/>
          <ac:spMkLst>
            <pc:docMk/>
            <pc:sldMk cId="3954071153" sldId="270"/>
            <ac:spMk id="17" creationId="{91DE43FD-EB47-414A-B0AB-169B0FFFA527}"/>
          </ac:spMkLst>
        </pc:spChg>
        <pc:grpChg chg="add del">
          <ac:chgData name="Mohammed Mahdy" userId="bc094695cfb7de87" providerId="Windows Live" clId="Web-{CCC25EC5-B515-00F5-9602-D155DE5DE57B}" dt="2025-09-13T19:18:42.261" v="388"/>
          <ac:grpSpMkLst>
            <pc:docMk/>
            <pc:sldMk cId="3954071153" sldId="270"/>
            <ac:grpSpMk id="19" creationId="{58495BCC-CE77-4CC2-952E-846F41119FD5}"/>
          </ac:grpSpMkLst>
        </pc:grpChg>
        <pc:picChg chg="add del mod ord">
          <ac:chgData name="Mohammed Mahdy" userId="bc094695cfb7de87" providerId="Windows Live" clId="Web-{CCC25EC5-B515-00F5-9602-D155DE5DE57B}" dt="2025-09-13T19:17:09.713" v="382"/>
          <ac:picMkLst>
            <pc:docMk/>
            <pc:sldMk cId="3954071153" sldId="270"/>
            <ac:picMk id="4" creationId="{E8A2EDBA-D460-56A3-1593-B0CEF51E3ECE}"/>
          </ac:picMkLst>
        </pc:picChg>
        <pc:picChg chg="add mod modCrop">
          <ac:chgData name="Mohammed Mahdy" userId="bc094695cfb7de87" providerId="Windows Live" clId="Web-{CCC25EC5-B515-00F5-9602-D155DE5DE57B}" dt="2025-09-13T19:18:42.261" v="389"/>
          <ac:picMkLst>
            <pc:docMk/>
            <pc:sldMk cId="3954071153" sldId="270"/>
            <ac:picMk id="5" creationId="{6DF9ADFE-2DE2-2E1B-B8DF-84873F52BA3D}"/>
          </ac:picMkLst>
        </pc:picChg>
      </pc:sldChg>
      <pc:sldChg chg="addSp delSp modSp add mod replId setBg modClrScheme chgLayout">
        <pc:chgData name="Mohammed Mahdy" userId="bc094695cfb7de87" providerId="Windows Live" clId="Web-{CCC25EC5-B515-00F5-9602-D155DE5DE57B}" dt="2025-09-13T20:51:04.414" v="530"/>
        <pc:sldMkLst>
          <pc:docMk/>
          <pc:sldMk cId="1419994177" sldId="271"/>
        </pc:sldMkLst>
        <pc:spChg chg="del">
          <ac:chgData name="Mohammed Mahdy" userId="bc094695cfb7de87" providerId="Windows Live" clId="Web-{CCC25EC5-B515-00F5-9602-D155DE5DE57B}" dt="2025-09-13T19:07:01.021" v="245"/>
          <ac:spMkLst>
            <pc:docMk/>
            <pc:sldMk cId="1419994177" sldId="271"/>
            <ac:spMk id="2" creationId="{1B330EB0-5DE6-42CD-4182-FEEF8AD61BB9}"/>
          </ac:spMkLst>
        </pc:spChg>
        <pc:spChg chg="del">
          <ac:chgData name="Mohammed Mahdy" userId="bc094695cfb7de87" providerId="Windows Live" clId="Web-{CCC25EC5-B515-00F5-9602-D155DE5DE57B}" dt="2025-09-13T18:50:26.112" v="116"/>
          <ac:spMkLst>
            <pc:docMk/>
            <pc:sldMk cId="1419994177" sldId="271"/>
            <ac:spMk id="3" creationId="{1533F2CE-D671-0837-C014-5884FBF2AD82}"/>
          </ac:spMkLst>
        </pc:spChg>
        <pc:spChg chg="add del">
          <ac:chgData name="Mohammed Mahdy" userId="bc094695cfb7de87" providerId="Windows Live" clId="Web-{CCC25EC5-B515-00F5-9602-D155DE5DE57B}" dt="2025-09-13T20:51:04.414" v="530"/>
          <ac:spMkLst>
            <pc:docMk/>
            <pc:sldMk cId="1419994177" sldId="271"/>
            <ac:spMk id="7" creationId="{16B067B1-F4E5-4FDF-813D-C9E872E80075}"/>
          </ac:spMkLst>
        </pc:spChg>
        <pc:picChg chg="add mod">
          <ac:chgData name="Mohammed Mahdy" userId="bc094695cfb7de87" providerId="Windows Live" clId="Web-{CCC25EC5-B515-00F5-9602-D155DE5DE57B}" dt="2025-09-13T20:51:04.414" v="530"/>
          <ac:picMkLst>
            <pc:docMk/>
            <pc:sldMk cId="1419994177" sldId="271"/>
            <ac:picMk id="2" creationId="{615A9464-F53D-2414-4939-E8898047A79B}"/>
          </ac:picMkLst>
        </pc:picChg>
        <pc:picChg chg="add del mod ord modCrop">
          <ac:chgData name="Mohammed Mahdy" userId="bc094695cfb7de87" providerId="Windows Live" clId="Web-{CCC25EC5-B515-00F5-9602-D155DE5DE57B}" dt="2025-09-13T20:50:35.851" v="527"/>
          <ac:picMkLst>
            <pc:docMk/>
            <pc:sldMk cId="1419994177" sldId="271"/>
            <ac:picMk id="4" creationId="{96F9348B-A74B-E92F-0495-A6BEDE6F9954}"/>
          </ac:picMkLst>
        </pc:picChg>
      </pc:sldChg>
      <pc:sldChg chg="addSp delSp modSp add mod ord replId modClrScheme chgLayout">
        <pc:chgData name="Mohammed Mahdy" userId="bc094695cfb7de87" providerId="Windows Live" clId="Web-{CCC25EC5-B515-00F5-9602-D155DE5DE57B}" dt="2025-09-13T19:25:34.778" v="463"/>
        <pc:sldMkLst>
          <pc:docMk/>
          <pc:sldMk cId="3371913014" sldId="272"/>
        </pc:sldMkLst>
        <pc:spChg chg="del">
          <ac:chgData name="Mohammed Mahdy" userId="bc094695cfb7de87" providerId="Windows Live" clId="Web-{CCC25EC5-B515-00F5-9602-D155DE5DE57B}" dt="2025-09-13T19:07:01.068" v="246"/>
          <ac:spMkLst>
            <pc:docMk/>
            <pc:sldMk cId="3371913014" sldId="272"/>
            <ac:spMk id="2" creationId="{2D0E92F1-30FD-EEA9-9A30-7226206817C9}"/>
          </ac:spMkLst>
        </pc:spChg>
        <pc:spChg chg="del">
          <ac:chgData name="Mohammed Mahdy" userId="bc094695cfb7de87" providerId="Windows Live" clId="Web-{CCC25EC5-B515-00F5-9602-D155DE5DE57B}" dt="2025-09-13T18:50:44.660" v="119"/>
          <ac:spMkLst>
            <pc:docMk/>
            <pc:sldMk cId="3371913014" sldId="272"/>
            <ac:spMk id="3" creationId="{ABF39C25-19B3-DFFC-2445-48D74D14981E}"/>
          </ac:spMkLst>
        </pc:spChg>
        <pc:picChg chg="add mod ord">
          <ac:chgData name="Mohammed Mahdy" userId="bc094695cfb7de87" providerId="Windows Live" clId="Web-{CCC25EC5-B515-00F5-9602-D155DE5DE57B}" dt="2025-09-13T19:07:01.068" v="246"/>
          <ac:picMkLst>
            <pc:docMk/>
            <pc:sldMk cId="3371913014" sldId="272"/>
            <ac:picMk id="4" creationId="{556C275A-7D3E-9AEE-6C6C-9F2B60939B5F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19:07:01.114" v="247"/>
        <pc:sldMkLst>
          <pc:docMk/>
          <pc:sldMk cId="458875158" sldId="273"/>
        </pc:sldMkLst>
        <pc:spChg chg="del">
          <ac:chgData name="Mohammed Mahdy" userId="bc094695cfb7de87" providerId="Windows Live" clId="Web-{CCC25EC5-B515-00F5-9602-D155DE5DE57B}" dt="2025-09-13T19:07:01.114" v="247"/>
          <ac:spMkLst>
            <pc:docMk/>
            <pc:sldMk cId="458875158" sldId="273"/>
            <ac:spMk id="2" creationId="{35881200-190F-1A03-77FF-A70F0065EA09}"/>
          </ac:spMkLst>
        </pc:spChg>
        <pc:spChg chg="del">
          <ac:chgData name="Mohammed Mahdy" userId="bc094695cfb7de87" providerId="Windows Live" clId="Web-{CCC25EC5-B515-00F5-9602-D155DE5DE57B}" dt="2025-09-13T18:51:07.270" v="122"/>
          <ac:spMkLst>
            <pc:docMk/>
            <pc:sldMk cId="458875158" sldId="273"/>
            <ac:spMk id="3" creationId="{8DA56DD8-4C52-B5F5-FA16-C82002B904C5}"/>
          </ac:spMkLst>
        </pc:spChg>
        <pc:picChg chg="add mod ord">
          <ac:chgData name="Mohammed Mahdy" userId="bc094695cfb7de87" providerId="Windows Live" clId="Web-{CCC25EC5-B515-00F5-9602-D155DE5DE57B}" dt="2025-09-13T19:07:01.114" v="247"/>
          <ac:picMkLst>
            <pc:docMk/>
            <pc:sldMk cId="458875158" sldId="273"/>
            <ac:picMk id="4" creationId="{BB835404-2C88-F748-4AD9-8B9714AFE3A9}"/>
          </ac:picMkLst>
        </pc:picChg>
      </pc:sldChg>
      <pc:sldChg chg="modSp add del replId">
        <pc:chgData name="Mohammed Mahdy" userId="bc094695cfb7de87" providerId="Windows Live" clId="Web-{CCC25EC5-B515-00F5-9602-D155DE5DE57B}" dt="2025-09-13T18:57:46.391" v="139"/>
        <pc:sldMkLst>
          <pc:docMk/>
          <pc:sldMk cId="496810109" sldId="274"/>
        </pc:sldMkLst>
        <pc:spChg chg="mod">
          <ac:chgData name="Mohammed Mahdy" userId="bc094695cfb7de87" providerId="Windows Live" clId="Web-{CCC25EC5-B515-00F5-9602-D155DE5DE57B}" dt="2025-09-13T18:51:41.944" v="133" actId="20577"/>
          <ac:spMkLst>
            <pc:docMk/>
            <pc:sldMk cId="496810109" sldId="274"/>
            <ac:spMk id="3" creationId="{6129F534-4D0D-1BD7-87AC-F78ED731C96D}"/>
          </ac:spMkLst>
        </pc:spChg>
      </pc:sldChg>
      <pc:sldChg chg="addSp delSp modSp add mod replId setBg">
        <pc:chgData name="Mohammed Mahdy" userId="bc094695cfb7de87" providerId="Windows Live" clId="Web-{CCC25EC5-B515-00F5-9602-D155DE5DE57B}" dt="2025-09-13T18:57:34.609" v="138"/>
        <pc:sldMkLst>
          <pc:docMk/>
          <pc:sldMk cId="771752763" sldId="275"/>
        </pc:sldMkLst>
        <pc:spChg chg="del">
          <ac:chgData name="Mohammed Mahdy" userId="bc094695cfb7de87" providerId="Windows Live" clId="Web-{CCC25EC5-B515-00F5-9602-D155DE5DE57B}" dt="2025-09-13T18:57:34.609" v="138"/>
          <ac:spMkLst>
            <pc:docMk/>
            <pc:sldMk cId="771752763" sldId="275"/>
            <ac:spMk id="2" creationId="{F6913EC7-B401-4B1B-F6E4-40A1B1F1F0F6}"/>
          </ac:spMkLst>
        </pc:spChg>
        <pc:spChg chg="del">
          <ac:chgData name="Mohammed Mahdy" userId="bc094695cfb7de87" providerId="Windows Live" clId="Web-{CCC25EC5-B515-00F5-9602-D155DE5DE57B}" dt="2025-09-13T18:57:20.859" v="134"/>
          <ac:spMkLst>
            <pc:docMk/>
            <pc:sldMk cId="771752763" sldId="275"/>
            <ac:spMk id="3" creationId="{12DD01AF-2016-ED00-A912-6348658807A7}"/>
          </ac:spMkLst>
        </pc:spChg>
        <pc:spChg chg="add">
          <ac:chgData name="Mohammed Mahdy" userId="bc094695cfb7de87" providerId="Windows Live" clId="Web-{CCC25EC5-B515-00F5-9602-D155DE5DE57B}" dt="2025-09-13T18:57:34.609" v="138"/>
          <ac:spMkLst>
            <pc:docMk/>
            <pc:sldMk cId="771752763" sldId="275"/>
            <ac:spMk id="9" creationId="{42A4FC2C-047E-45A5-965D-8E1E3BF09BC6}"/>
          </ac:spMkLst>
        </pc:spChg>
        <pc:picChg chg="add mod ord">
          <ac:chgData name="Mohammed Mahdy" userId="bc094695cfb7de87" providerId="Windows Live" clId="Web-{CCC25EC5-B515-00F5-9602-D155DE5DE57B}" dt="2025-09-13T18:57:34.609" v="138"/>
          <ac:picMkLst>
            <pc:docMk/>
            <pc:sldMk cId="771752763" sldId="275"/>
            <ac:picMk id="4" creationId="{ED8E2EF4-01D6-68EE-D771-D518E988C5B7}"/>
          </ac:picMkLst>
        </pc:picChg>
      </pc:sldChg>
      <pc:sldChg chg="add del replId">
        <pc:chgData name="Mohammed Mahdy" userId="bc094695cfb7de87" providerId="Windows Live" clId="Web-{CCC25EC5-B515-00F5-9602-D155DE5DE57B}" dt="2025-09-13T18:57:58.797" v="142"/>
        <pc:sldMkLst>
          <pc:docMk/>
          <pc:sldMk cId="3627486223" sldId="276"/>
        </pc:sldMkLst>
      </pc:sldChg>
      <pc:sldChg chg="add del replId">
        <pc:chgData name="Mohammed Mahdy" userId="bc094695cfb7de87" providerId="Windows Live" clId="Web-{CCC25EC5-B515-00F5-9602-D155DE5DE57B}" dt="2025-09-13T18:58:02.329" v="143"/>
        <pc:sldMkLst>
          <pc:docMk/>
          <pc:sldMk cId="3959640291" sldId="277"/>
        </pc:sldMkLst>
      </pc:sldChg>
      <pc:sldChg chg="add del replId">
        <pc:chgData name="Mohammed Mahdy" userId="bc094695cfb7de87" providerId="Windows Live" clId="Web-{CCC25EC5-B515-00F5-9602-D155DE5DE57B}" dt="2025-09-13T18:58:05.813" v="144"/>
        <pc:sldMkLst>
          <pc:docMk/>
          <pc:sldMk cId="717850477" sldId="278"/>
        </pc:sldMkLst>
      </pc:sldChg>
      <pc:sldChg chg="addSp delSp modSp add mod replId modClrScheme chgLayout">
        <pc:chgData name="Mohammed Mahdy" userId="bc094695cfb7de87" providerId="Windows Live" clId="Web-{CCC25EC5-B515-00F5-9602-D155DE5DE57B}" dt="2025-09-13T19:08:43.999" v="272" actId="14100"/>
        <pc:sldMkLst>
          <pc:docMk/>
          <pc:sldMk cId="1751673173" sldId="279"/>
        </pc:sldMkLst>
        <pc:spChg chg="del">
          <ac:chgData name="Mohammed Mahdy" userId="bc094695cfb7de87" providerId="Windows Live" clId="Web-{CCC25EC5-B515-00F5-9602-D155DE5DE57B}" dt="2025-09-13T19:06:29.034" v="227"/>
          <ac:spMkLst>
            <pc:docMk/>
            <pc:sldMk cId="1751673173" sldId="279"/>
            <ac:spMk id="2" creationId="{11BACB9F-D6C8-45F5-28FF-27B30B03A0DD}"/>
          </ac:spMkLst>
        </pc:spChg>
        <pc:spChg chg="del">
          <ac:chgData name="Mohammed Mahdy" userId="bc094695cfb7de87" providerId="Windows Live" clId="Web-{CCC25EC5-B515-00F5-9602-D155DE5DE57B}" dt="2025-09-13T18:44:05.786" v="56"/>
          <ac:spMkLst>
            <pc:docMk/>
            <pc:sldMk cId="1751673173" sldId="279"/>
            <ac:spMk id="3" creationId="{EED6AE6F-7923-8A9D-0C40-CCF53B73D4E2}"/>
          </ac:spMkLst>
        </pc:spChg>
        <pc:picChg chg="add mod ord">
          <ac:chgData name="Mohammed Mahdy" userId="bc094695cfb7de87" providerId="Windows Live" clId="Web-{CCC25EC5-B515-00F5-9602-D155DE5DE57B}" dt="2025-09-13T19:08:43.999" v="272" actId="14100"/>
          <ac:picMkLst>
            <pc:docMk/>
            <pc:sldMk cId="1751673173" sldId="279"/>
            <ac:picMk id="4" creationId="{2E4CD47D-074D-045B-4188-371986083ADA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20:41:51.729" v="501" actId="1076"/>
        <pc:sldMkLst>
          <pc:docMk/>
          <pc:sldMk cId="1387494636" sldId="280"/>
        </pc:sldMkLst>
        <pc:spChg chg="del">
          <ac:chgData name="Mohammed Mahdy" userId="bc094695cfb7de87" providerId="Windows Live" clId="Web-{CCC25EC5-B515-00F5-9602-D155DE5DE57B}" dt="2025-09-13T19:07:00.208" v="229"/>
          <ac:spMkLst>
            <pc:docMk/>
            <pc:sldMk cId="1387494636" sldId="280"/>
            <ac:spMk id="2" creationId="{53B27869-E493-05E0-26EB-DA6AF36243D4}"/>
          </ac:spMkLst>
        </pc:spChg>
        <pc:spChg chg="del">
          <ac:chgData name="Mohammed Mahdy" userId="bc094695cfb7de87" providerId="Windows Live" clId="Web-{CCC25EC5-B515-00F5-9602-D155DE5DE57B}" dt="2025-09-13T18:44:22.255" v="60"/>
          <ac:spMkLst>
            <pc:docMk/>
            <pc:sldMk cId="1387494636" sldId="280"/>
            <ac:spMk id="3" creationId="{771F6117-B75E-549F-5601-05E93F4BFE89}"/>
          </ac:spMkLst>
        </pc:spChg>
        <pc:spChg chg="add del">
          <ac:chgData name="Mohammed Mahdy" userId="bc094695cfb7de87" providerId="Windows Live" clId="Web-{CCC25EC5-B515-00F5-9602-D155DE5DE57B}" dt="2025-09-13T19:10:50.175" v="281"/>
          <ac:spMkLst>
            <pc:docMk/>
            <pc:sldMk cId="1387494636" sldId="280"/>
            <ac:spMk id="5" creationId="{31FDAC92-387B-FB4D-EEB4-5FBE91CA03F7}"/>
          </ac:spMkLst>
        </pc:spChg>
        <pc:spChg chg="add del">
          <ac:chgData name="Mohammed Mahdy" userId="bc094695cfb7de87" providerId="Windows Live" clId="Web-{CCC25EC5-B515-00F5-9602-D155DE5DE57B}" dt="2025-09-13T19:11:13.831" v="283"/>
          <ac:spMkLst>
            <pc:docMk/>
            <pc:sldMk cId="1387494636" sldId="280"/>
            <ac:spMk id="6" creationId="{6C381CA5-2C3A-6C94-02C3-72FDEE27F825}"/>
          </ac:spMkLst>
        </pc:spChg>
        <pc:spChg chg="add mod">
          <ac:chgData name="Mohammed Mahdy" userId="bc094695cfb7de87" providerId="Windows Live" clId="Web-{CCC25EC5-B515-00F5-9602-D155DE5DE57B}" dt="2025-09-13T19:12:53.771" v="312" actId="14100"/>
          <ac:spMkLst>
            <pc:docMk/>
            <pc:sldMk cId="1387494636" sldId="280"/>
            <ac:spMk id="7" creationId="{279BB62E-B59C-7B88-3577-BEE4ED4562B4}"/>
          </ac:spMkLst>
        </pc:spChg>
        <pc:spChg chg="add mod">
          <ac:chgData name="Mohammed Mahdy" userId="bc094695cfb7de87" providerId="Windows Live" clId="Web-{CCC25EC5-B515-00F5-9602-D155DE5DE57B}" dt="2025-09-13T20:41:41.916" v="499" actId="1076"/>
          <ac:spMkLst>
            <pc:docMk/>
            <pc:sldMk cId="1387494636" sldId="280"/>
            <ac:spMk id="9" creationId="{C9CC16AB-59BF-FDD3-D957-2F84C0E633C7}"/>
          </ac:spMkLst>
        </pc:spChg>
        <pc:spChg chg="add mod">
          <ac:chgData name="Mohammed Mahdy" userId="bc094695cfb7de87" providerId="Windows Live" clId="Web-{CCC25EC5-B515-00F5-9602-D155DE5DE57B}" dt="2025-09-13T19:16:11.087" v="370" actId="1076"/>
          <ac:spMkLst>
            <pc:docMk/>
            <pc:sldMk cId="1387494636" sldId="280"/>
            <ac:spMk id="10" creationId="{EC1E133D-5E70-0A6F-912C-12B2D8E60066}"/>
          </ac:spMkLst>
        </pc:spChg>
        <pc:spChg chg="add mod">
          <ac:chgData name="Mohammed Mahdy" userId="bc094695cfb7de87" providerId="Windows Live" clId="Web-{CCC25EC5-B515-00F5-9602-D155DE5DE57B}" dt="2025-09-13T20:41:47.666" v="500" actId="1076"/>
          <ac:spMkLst>
            <pc:docMk/>
            <pc:sldMk cId="1387494636" sldId="280"/>
            <ac:spMk id="11" creationId="{7B9DB57E-D04B-77C4-E46A-18C17271F064}"/>
          </ac:spMkLst>
        </pc:spChg>
        <pc:spChg chg="add mod">
          <ac:chgData name="Mohammed Mahdy" userId="bc094695cfb7de87" providerId="Windows Live" clId="Web-{CCC25EC5-B515-00F5-9602-D155DE5DE57B}" dt="2025-09-13T20:41:51.729" v="501" actId="1076"/>
          <ac:spMkLst>
            <pc:docMk/>
            <pc:sldMk cId="1387494636" sldId="280"/>
            <ac:spMk id="12" creationId="{6CA2D065-ACE9-8DEA-7E3E-9C9C159D22F7}"/>
          </ac:spMkLst>
        </pc:spChg>
        <pc:picChg chg="add del mod ord">
          <ac:chgData name="Mohammed Mahdy" userId="bc094695cfb7de87" providerId="Windows Live" clId="Web-{CCC25EC5-B515-00F5-9602-D155DE5DE57B}" dt="2025-09-13T19:11:21.941" v="284"/>
          <ac:picMkLst>
            <pc:docMk/>
            <pc:sldMk cId="1387494636" sldId="280"/>
            <ac:picMk id="4" creationId="{207BE298-1E33-1C53-327B-1AB011409E15}"/>
          </ac:picMkLst>
        </pc:picChg>
        <pc:picChg chg="add mod ord">
          <ac:chgData name="Mohammed Mahdy" userId="bc094695cfb7de87" providerId="Windows Live" clId="Web-{CCC25EC5-B515-00F5-9602-D155DE5DE57B}" dt="2025-09-13T19:28:14.111" v="497" actId="1076"/>
          <ac:picMkLst>
            <pc:docMk/>
            <pc:sldMk cId="1387494636" sldId="280"/>
            <ac:picMk id="8" creationId="{81A7BCD3-29AB-D2C4-9294-9B85C9200F5E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19:13:26.897" v="330" actId="1076"/>
        <pc:sldMkLst>
          <pc:docMk/>
          <pc:sldMk cId="1722860190" sldId="281"/>
        </pc:sldMkLst>
        <pc:spChg chg="del">
          <ac:chgData name="Mohammed Mahdy" userId="bc094695cfb7de87" providerId="Windows Live" clId="Web-{CCC25EC5-B515-00F5-9602-D155DE5DE57B}" dt="2025-09-13T19:07:00.161" v="228"/>
          <ac:spMkLst>
            <pc:docMk/>
            <pc:sldMk cId="1722860190" sldId="281"/>
            <ac:spMk id="2" creationId="{0DB9D5B7-480A-8EB2-AF99-8C93D4266F2D}"/>
          </ac:spMkLst>
        </pc:spChg>
        <pc:spChg chg="del">
          <ac:chgData name="Mohammed Mahdy" userId="bc094695cfb7de87" providerId="Windows Live" clId="Web-{CCC25EC5-B515-00F5-9602-D155DE5DE57B}" dt="2025-09-13T18:44:49.364" v="65"/>
          <ac:spMkLst>
            <pc:docMk/>
            <pc:sldMk cId="1722860190" sldId="281"/>
            <ac:spMk id="3" creationId="{961CC0E1-3550-964A-FC56-F708BE86453E}"/>
          </ac:spMkLst>
        </pc:spChg>
        <pc:spChg chg="add mod">
          <ac:chgData name="Mohammed Mahdy" userId="bc094695cfb7de87" providerId="Windows Live" clId="Web-{CCC25EC5-B515-00F5-9602-D155DE5DE57B}" dt="2025-09-13T19:13:26.897" v="330" actId="1076"/>
          <ac:spMkLst>
            <pc:docMk/>
            <pc:sldMk cId="1722860190" sldId="281"/>
            <ac:spMk id="6" creationId="{6E254A2C-F617-656F-0912-3EF23F28B3BE}"/>
          </ac:spMkLst>
        </pc:spChg>
        <pc:picChg chg="add mod ord">
          <ac:chgData name="Mohammed Mahdy" userId="bc094695cfb7de87" providerId="Windows Live" clId="Web-{CCC25EC5-B515-00F5-9602-D155DE5DE57B}" dt="2025-09-13T19:09:26.047" v="276" actId="14100"/>
          <ac:picMkLst>
            <pc:docMk/>
            <pc:sldMk cId="1722860190" sldId="281"/>
            <ac:picMk id="4" creationId="{21117D56-A16C-28D5-02EA-B48C7BBA28C3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19:07:00.255" v="230"/>
        <pc:sldMkLst>
          <pc:docMk/>
          <pc:sldMk cId="896045111" sldId="282"/>
        </pc:sldMkLst>
        <pc:spChg chg="del">
          <ac:chgData name="Mohammed Mahdy" userId="bc094695cfb7de87" providerId="Windows Live" clId="Web-{CCC25EC5-B515-00F5-9602-D155DE5DE57B}" dt="2025-09-13T19:07:00.255" v="230"/>
          <ac:spMkLst>
            <pc:docMk/>
            <pc:sldMk cId="896045111" sldId="282"/>
            <ac:spMk id="2" creationId="{94E27BE1-C0B2-F201-BB81-B69E67060983}"/>
          </ac:spMkLst>
        </pc:spChg>
        <pc:spChg chg="del">
          <ac:chgData name="Mohammed Mahdy" userId="bc094695cfb7de87" providerId="Windows Live" clId="Web-{CCC25EC5-B515-00F5-9602-D155DE5DE57B}" dt="2025-09-13T18:45:04.349" v="68"/>
          <ac:spMkLst>
            <pc:docMk/>
            <pc:sldMk cId="896045111" sldId="282"/>
            <ac:spMk id="3" creationId="{EC3B9C61-26B4-C344-8FBC-44EDC5052109}"/>
          </ac:spMkLst>
        </pc:spChg>
        <pc:picChg chg="add mod ord">
          <ac:chgData name="Mohammed Mahdy" userId="bc094695cfb7de87" providerId="Windows Live" clId="Web-{CCC25EC5-B515-00F5-9602-D155DE5DE57B}" dt="2025-09-13T19:07:00.255" v="230"/>
          <ac:picMkLst>
            <pc:docMk/>
            <pc:sldMk cId="896045111" sldId="282"/>
            <ac:picMk id="4" creationId="{C5DE263E-366A-DA5A-B3E2-1EF5C6F063B2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19:09:33.797" v="277" actId="1076"/>
        <pc:sldMkLst>
          <pc:docMk/>
          <pc:sldMk cId="1840067455" sldId="283"/>
        </pc:sldMkLst>
        <pc:spChg chg="del">
          <ac:chgData name="Mohammed Mahdy" userId="bc094695cfb7de87" providerId="Windows Live" clId="Web-{CCC25EC5-B515-00F5-9602-D155DE5DE57B}" dt="2025-09-13T19:07:00.317" v="231"/>
          <ac:spMkLst>
            <pc:docMk/>
            <pc:sldMk cId="1840067455" sldId="283"/>
            <ac:spMk id="2" creationId="{924B06E1-69E9-794D-D7DD-04AE4A33690E}"/>
          </ac:spMkLst>
        </pc:spChg>
        <pc:spChg chg="del">
          <ac:chgData name="Mohammed Mahdy" userId="bc094695cfb7de87" providerId="Windows Live" clId="Web-{CCC25EC5-B515-00F5-9602-D155DE5DE57B}" dt="2025-09-13T18:45:23.740" v="72"/>
          <ac:spMkLst>
            <pc:docMk/>
            <pc:sldMk cId="1840067455" sldId="283"/>
            <ac:spMk id="3" creationId="{225D0BDC-0B4B-D1CF-BBB9-5DB72CEA5926}"/>
          </ac:spMkLst>
        </pc:spChg>
        <pc:picChg chg="add mod ord">
          <ac:chgData name="Mohammed Mahdy" userId="bc094695cfb7de87" providerId="Windows Live" clId="Web-{CCC25EC5-B515-00F5-9602-D155DE5DE57B}" dt="2025-09-13T19:09:33.797" v="277" actId="1076"/>
          <ac:picMkLst>
            <pc:docMk/>
            <pc:sldMk cId="1840067455" sldId="283"/>
            <ac:picMk id="4" creationId="{1B34D91C-696D-6611-E9D3-CDEC7DD0C1EE}"/>
          </ac:picMkLst>
        </pc:picChg>
      </pc:sldChg>
      <pc:sldChg chg="addSp delSp modSp add mod replId modClrScheme chgLayout">
        <pc:chgData name="Mohammed Mahdy" userId="bc094695cfb7de87" providerId="Windows Live" clId="Web-{CCC25EC5-B515-00F5-9602-D155DE5DE57B}" dt="2025-09-13T20:43:38.733" v="511" actId="20577"/>
        <pc:sldMkLst>
          <pc:docMk/>
          <pc:sldMk cId="2797688346" sldId="284"/>
        </pc:sldMkLst>
        <pc:spChg chg="del">
          <ac:chgData name="Mohammed Mahdy" userId="bc094695cfb7de87" providerId="Windows Live" clId="Web-{CCC25EC5-B515-00F5-9602-D155DE5DE57B}" dt="2025-09-13T19:07:00.364" v="232"/>
          <ac:spMkLst>
            <pc:docMk/>
            <pc:sldMk cId="2797688346" sldId="284"/>
            <ac:spMk id="2" creationId="{85FB907E-C296-B981-00FA-5A99DC086BFC}"/>
          </ac:spMkLst>
        </pc:spChg>
        <pc:spChg chg="del">
          <ac:chgData name="Mohammed Mahdy" userId="bc094695cfb7de87" providerId="Windows Live" clId="Web-{CCC25EC5-B515-00F5-9602-D155DE5DE57B}" dt="2025-09-13T18:45:42.646" v="75"/>
          <ac:spMkLst>
            <pc:docMk/>
            <pc:sldMk cId="2797688346" sldId="284"/>
            <ac:spMk id="3" creationId="{CF2CB3EC-F036-2002-382F-901F2927336B}"/>
          </ac:spMkLst>
        </pc:spChg>
        <pc:spChg chg="add mod">
          <ac:chgData name="Mohammed Mahdy" userId="bc094695cfb7de87" providerId="Windows Live" clId="Web-{CCC25EC5-B515-00F5-9602-D155DE5DE57B}" dt="2025-09-13T20:43:38.733" v="511" actId="20577"/>
          <ac:spMkLst>
            <pc:docMk/>
            <pc:sldMk cId="2797688346" sldId="284"/>
            <ac:spMk id="5" creationId="{296DCF30-8BF3-606F-CB3C-FED0D1CE5532}"/>
          </ac:spMkLst>
        </pc:spChg>
        <pc:picChg chg="add mod ord">
          <ac:chgData name="Mohammed Mahdy" userId="bc094695cfb7de87" providerId="Windows Live" clId="Web-{CCC25EC5-B515-00F5-9602-D155DE5DE57B}" dt="2025-09-13T19:10:23.361" v="279" actId="14100"/>
          <ac:picMkLst>
            <pc:docMk/>
            <pc:sldMk cId="2797688346" sldId="284"/>
            <ac:picMk id="4" creationId="{72805057-F274-0671-E97F-2BAD8155AFE8}"/>
          </ac:picMkLst>
        </pc:picChg>
      </pc:sldChg>
      <pc:sldChg chg="addSp delSp modSp add ord replId">
        <pc:chgData name="Mohammed Mahdy" userId="bc094695cfb7de87" providerId="Windows Live" clId="Web-{CCC25EC5-B515-00F5-9602-D155DE5DE57B}" dt="2025-09-13T19:25:29.918" v="462"/>
        <pc:sldMkLst>
          <pc:docMk/>
          <pc:sldMk cId="1319306392" sldId="285"/>
        </pc:sldMkLst>
        <pc:picChg chg="add mod modCrop">
          <ac:chgData name="Mohammed Mahdy" userId="bc094695cfb7de87" providerId="Windows Live" clId="Web-{CCC25EC5-B515-00F5-9602-D155DE5DE57B}" dt="2025-09-13T19:20:37.481" v="407" actId="1076"/>
          <ac:picMkLst>
            <pc:docMk/>
            <pc:sldMk cId="1319306392" sldId="285"/>
            <ac:picMk id="2" creationId="{4803C9BD-9101-1CC1-55B9-193066D7852F}"/>
          </ac:picMkLst>
        </pc:picChg>
        <pc:picChg chg="del">
          <ac:chgData name="Mohammed Mahdy" userId="bc094695cfb7de87" providerId="Windows Live" clId="Web-{CCC25EC5-B515-00F5-9602-D155DE5DE57B}" dt="2025-09-13T19:19:35.184" v="398"/>
          <ac:picMkLst>
            <pc:docMk/>
            <pc:sldMk cId="1319306392" sldId="285"/>
            <ac:picMk id="4" creationId="{5555763D-D186-4D9A-EC0E-7BD5970D3E4A}"/>
          </ac:picMkLst>
        </pc:picChg>
      </pc:sldChg>
      <pc:sldChg chg="add del replId">
        <pc:chgData name="Mohammed Mahdy" userId="bc094695cfb7de87" providerId="Windows Live" clId="Web-{CCC25EC5-B515-00F5-9602-D155DE5DE57B}" dt="2025-09-13T18:57:58.797" v="141"/>
        <pc:sldMkLst>
          <pc:docMk/>
          <pc:sldMk cId="2841910442" sldId="285"/>
        </pc:sldMkLst>
      </pc:sldChg>
    </pc:docChg>
  </pc:docChgLst>
  <pc:docChgLst>
    <pc:chgData name="Mohammed Mahdy" userId="bc094695cfb7de87" providerId="Windows Live" clId="Web-{E3F55AE2-7C7A-9768-E08D-7BE430080D47}"/>
    <pc:docChg chg="addSld modSld sldOrd">
      <pc:chgData name="Mohammed Mahdy" userId="bc094695cfb7de87" providerId="Windows Live" clId="Web-{E3F55AE2-7C7A-9768-E08D-7BE430080D47}" dt="2025-09-14T13:43:26.674" v="87" actId="1076"/>
      <pc:docMkLst>
        <pc:docMk/>
      </pc:docMkLst>
      <pc:sldChg chg="modSp">
        <pc:chgData name="Mohammed Mahdy" userId="bc094695cfb7de87" providerId="Windows Live" clId="Web-{E3F55AE2-7C7A-9768-E08D-7BE430080D47}" dt="2025-09-13T22:36:21.843" v="50" actId="1076"/>
        <pc:sldMkLst>
          <pc:docMk/>
          <pc:sldMk cId="787472543" sldId="261"/>
        </pc:sldMkLst>
        <pc:spChg chg="mod">
          <ac:chgData name="Mohammed Mahdy" userId="bc094695cfb7de87" providerId="Windows Live" clId="Web-{E3F55AE2-7C7A-9768-E08D-7BE430080D47}" dt="2025-09-13T22:36:21.843" v="50" actId="1076"/>
          <ac:spMkLst>
            <pc:docMk/>
            <pc:sldMk cId="787472543" sldId="261"/>
            <ac:spMk id="5" creationId="{7EA6FBF9-A021-9F46-350D-A42C4E633336}"/>
          </ac:spMkLst>
        </pc:spChg>
      </pc:sldChg>
      <pc:sldChg chg="modSp ord">
        <pc:chgData name="Mohammed Mahdy" userId="bc094695cfb7de87" providerId="Windows Live" clId="Web-{E3F55AE2-7C7A-9768-E08D-7BE430080D47}" dt="2025-09-13T22:35:55.015" v="39" actId="20577"/>
        <pc:sldMkLst>
          <pc:docMk/>
          <pc:sldMk cId="1335241974" sldId="265"/>
        </pc:sldMkLst>
        <pc:spChg chg="mod">
          <ac:chgData name="Mohammed Mahdy" userId="bc094695cfb7de87" providerId="Windows Live" clId="Web-{E3F55AE2-7C7A-9768-E08D-7BE430080D47}" dt="2025-09-13T22:35:55.015" v="39" actId="20577"/>
          <ac:spMkLst>
            <pc:docMk/>
            <pc:sldMk cId="1335241974" sldId="265"/>
            <ac:spMk id="2" creationId="{1FC586AF-D785-FF4B-AAF8-1C130D33C75F}"/>
          </ac:spMkLst>
        </pc:spChg>
      </pc:sldChg>
      <pc:sldChg chg="modSp">
        <pc:chgData name="Mohammed Mahdy" userId="bc094695cfb7de87" providerId="Windows Live" clId="Web-{E3F55AE2-7C7A-9768-E08D-7BE430080D47}" dt="2025-09-13T22:37:11.626" v="77" actId="20577"/>
        <pc:sldMkLst>
          <pc:docMk/>
          <pc:sldMk cId="1387494636" sldId="280"/>
        </pc:sldMkLst>
        <pc:spChg chg="mod">
          <ac:chgData name="Mohammed Mahdy" userId="bc094695cfb7de87" providerId="Windows Live" clId="Web-{E3F55AE2-7C7A-9768-E08D-7BE430080D47}" dt="2025-09-13T22:37:11.626" v="77" actId="20577"/>
          <ac:spMkLst>
            <pc:docMk/>
            <pc:sldMk cId="1387494636" sldId="280"/>
            <ac:spMk id="11" creationId="{7B9DB57E-D04B-77C4-E46A-18C17271F064}"/>
          </ac:spMkLst>
        </pc:spChg>
        <pc:spChg chg="mod">
          <ac:chgData name="Mohammed Mahdy" userId="bc094695cfb7de87" providerId="Windows Live" clId="Web-{E3F55AE2-7C7A-9768-E08D-7BE430080D47}" dt="2025-09-13T22:36:55.844" v="69" actId="20577"/>
          <ac:spMkLst>
            <pc:docMk/>
            <pc:sldMk cId="1387494636" sldId="280"/>
            <ac:spMk id="12" creationId="{6CA2D065-ACE9-8DEA-7E3E-9C9C159D22F7}"/>
          </ac:spMkLst>
        </pc:spChg>
      </pc:sldChg>
      <pc:sldChg chg="ord">
        <pc:chgData name="Mohammed Mahdy" userId="bc094695cfb7de87" providerId="Windows Live" clId="Web-{E3F55AE2-7C7A-9768-E08D-7BE430080D47}" dt="2025-09-13T22:35:27.623" v="33"/>
        <pc:sldMkLst>
          <pc:docMk/>
          <pc:sldMk cId="1319306392" sldId="285"/>
        </pc:sldMkLst>
      </pc:sldChg>
      <pc:sldChg chg="addSp modSp new ord">
        <pc:chgData name="Mohammed Mahdy" userId="bc094695cfb7de87" providerId="Windows Live" clId="Web-{E3F55AE2-7C7A-9768-E08D-7BE430080D47}" dt="2025-09-13T22:35:23.420" v="32"/>
        <pc:sldMkLst>
          <pc:docMk/>
          <pc:sldMk cId="741133930" sldId="286"/>
        </pc:sldMkLst>
        <pc:picChg chg="add mod modCrop">
          <ac:chgData name="Mohammed Mahdy" userId="bc094695cfb7de87" providerId="Windows Live" clId="Web-{E3F55AE2-7C7A-9768-E08D-7BE430080D47}" dt="2025-09-13T22:33:05.634" v="14" actId="14100"/>
          <ac:picMkLst>
            <pc:docMk/>
            <pc:sldMk cId="741133930" sldId="286"/>
            <ac:picMk id="2" creationId="{F5E920C8-689A-F738-E148-E1D03156D91F}"/>
          </ac:picMkLst>
        </pc:picChg>
      </pc:sldChg>
      <pc:sldChg chg="addSp modSp new ord">
        <pc:chgData name="Mohammed Mahdy" userId="bc094695cfb7de87" providerId="Windows Live" clId="Web-{E3F55AE2-7C7A-9768-E08D-7BE430080D47}" dt="2025-09-13T22:35:19.639" v="31"/>
        <pc:sldMkLst>
          <pc:docMk/>
          <pc:sldMk cId="4270636456" sldId="287"/>
        </pc:sldMkLst>
        <pc:picChg chg="add mod modCrop">
          <ac:chgData name="Mohammed Mahdy" userId="bc094695cfb7de87" providerId="Windows Live" clId="Web-{E3F55AE2-7C7A-9768-E08D-7BE430080D47}" dt="2025-09-13T22:34:54.888" v="30"/>
          <ac:picMkLst>
            <pc:docMk/>
            <pc:sldMk cId="4270636456" sldId="287"/>
            <ac:picMk id="2" creationId="{4C70EA44-C56D-6D6D-5C04-6ABB27965491}"/>
          </ac:picMkLst>
        </pc:picChg>
      </pc:sldChg>
      <pc:sldChg chg="addSp modSp new">
        <pc:chgData name="Mohammed Mahdy" userId="bc094695cfb7de87" providerId="Windows Live" clId="Web-{E3F55AE2-7C7A-9768-E08D-7BE430080D47}" dt="2025-09-13T22:39:27.087" v="82" actId="14100"/>
        <pc:sldMkLst>
          <pc:docMk/>
          <pc:sldMk cId="1594162405" sldId="288"/>
        </pc:sldMkLst>
        <pc:picChg chg="add mod">
          <ac:chgData name="Mohammed Mahdy" userId="bc094695cfb7de87" providerId="Windows Live" clId="Web-{E3F55AE2-7C7A-9768-E08D-7BE430080D47}" dt="2025-09-13T22:39:27.087" v="82" actId="14100"/>
          <ac:picMkLst>
            <pc:docMk/>
            <pc:sldMk cId="1594162405" sldId="288"/>
            <ac:picMk id="2" creationId="{FCB819F3-3D66-6AD0-A559-3443C0C11AC6}"/>
          </ac:picMkLst>
        </pc:picChg>
      </pc:sldChg>
      <pc:sldChg chg="addSp modSp new">
        <pc:chgData name="Mohammed Mahdy" userId="bc094695cfb7de87" providerId="Windows Live" clId="Web-{E3F55AE2-7C7A-9768-E08D-7BE430080D47}" dt="2025-09-14T13:43:26.674" v="87" actId="1076"/>
        <pc:sldMkLst>
          <pc:docMk/>
          <pc:sldMk cId="3442975628" sldId="289"/>
        </pc:sldMkLst>
        <pc:picChg chg="add mod">
          <ac:chgData name="Mohammed Mahdy" userId="bc094695cfb7de87" providerId="Windows Live" clId="Web-{E3F55AE2-7C7A-9768-E08D-7BE430080D47}" dt="2025-09-14T13:43:26.674" v="87" actId="1076"/>
          <ac:picMkLst>
            <pc:docMk/>
            <pc:sldMk cId="3442975628" sldId="289"/>
            <ac:picMk id="2" creationId="{6B867092-966B-8F65-283A-E8AC4765F079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map of the united states&#10;&#10;AI-generated content may be incorrect.">
            <a:extLst>
              <a:ext uri="{FF2B5EF4-FFF2-40B4-BE49-F238E27FC236}">
                <a16:creationId xmlns:a16="http://schemas.microsoft.com/office/drawing/2014/main" id="{5E23D8D6-5FE2-4A82-3374-648DEC2A9A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4729"/>
            <a:ext cx="12197815" cy="687411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8819302-8EE1-97D8-E199-F9F7464C125F}"/>
              </a:ext>
            </a:extLst>
          </p:cNvPr>
          <p:cNvSpPr txBox="1"/>
          <p:nvPr/>
        </p:nvSpPr>
        <p:spPr>
          <a:xfrm>
            <a:off x="1681054" y="5188580"/>
            <a:ext cx="3251587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/>
              <a:t>Mohammed Mahdy</a:t>
            </a:r>
            <a:br>
              <a:rPr lang="en-US" sz="2400" b="1" dirty="0"/>
            </a:br>
            <a:r>
              <a:rPr lang="en-US" sz="2400" b="1" dirty="0"/>
              <a:t>446910613</a:t>
            </a:r>
          </a:p>
          <a:p>
            <a:pPr algn="ctr"/>
            <a:r>
              <a:rPr lang="en-US" sz="2400" b="1" dirty="0"/>
              <a:t>Mohammed </a:t>
            </a:r>
            <a:r>
              <a:rPr lang="en-US" sz="2400" b="1" err="1"/>
              <a:t>Ewida</a:t>
            </a:r>
            <a:br>
              <a:rPr lang="en-US" sz="2400" b="1" dirty="0"/>
            </a:br>
            <a:r>
              <a:rPr lang="en-US" sz="2400" b="1" dirty="0"/>
              <a:t>446910614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EDB2345-1CE3-FF37-FC71-1C8DD101FC5E}"/>
              </a:ext>
            </a:extLst>
          </p:cNvPr>
          <p:cNvSpPr txBox="1"/>
          <p:nvPr/>
        </p:nvSpPr>
        <p:spPr>
          <a:xfrm>
            <a:off x="1681052" y="4822120"/>
            <a:ext cx="2291816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dirty="0">
                <a:ea typeface="+mn-lt"/>
                <a:cs typeface="+mn-lt"/>
              </a:rPr>
              <a:t>By:</a:t>
            </a:r>
            <a:endParaRPr lang="en-US" sz="2000" b="1" i="1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224FE7-DFFF-EA4D-3221-D0CD81E40DA8}"/>
              </a:ext>
            </a:extLst>
          </p:cNvPr>
          <p:cNvSpPr txBox="1"/>
          <p:nvPr/>
        </p:nvSpPr>
        <p:spPr>
          <a:xfrm>
            <a:off x="7631633" y="5025708"/>
            <a:ext cx="3309753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b="1" i="1" dirty="0">
                <a:ea typeface="+mn-lt"/>
                <a:cs typeface="+mn-lt"/>
              </a:rPr>
              <a:t>Under the supervision of:</a:t>
            </a:r>
            <a:endParaRPr lang="en-US" sz="2000" b="1" i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A5E2F4C-5F96-2D90-AAEA-43EE5C5F4BB9}"/>
              </a:ext>
            </a:extLst>
          </p:cNvPr>
          <p:cNvSpPr txBox="1"/>
          <p:nvPr/>
        </p:nvSpPr>
        <p:spPr>
          <a:xfrm>
            <a:off x="7631634" y="5514320"/>
            <a:ext cx="3036365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dirty="0">
                <a:ea typeface="+mn-lt"/>
                <a:cs typeface="+mn-lt"/>
              </a:rPr>
              <a:t>Prof. Manar Hosny</a:t>
            </a:r>
            <a:endParaRPr lang="en-US" sz="2400" b="1"/>
          </a:p>
        </p:txBody>
      </p:sp>
      <p:pic>
        <p:nvPicPr>
          <p:cNvPr id="18" name="Picture 17" descr="A blue sign with white text&#10;&#10;AI-generated content may be incorrect.">
            <a:extLst>
              <a:ext uri="{FF2B5EF4-FFF2-40B4-BE49-F238E27FC236}">
                <a16:creationId xmlns:a16="http://schemas.microsoft.com/office/drawing/2014/main" id="{478DD869-A609-91C8-F2E3-601A72975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236" y="-5490"/>
            <a:ext cx="2518673" cy="9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3580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AA838-5D4C-EA82-5650-5BE4D87EB8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yellow rectangle with black text and a button&#10;&#10;AI-generated content may be incorrect.">
            <a:extLst>
              <a:ext uri="{FF2B5EF4-FFF2-40B4-BE49-F238E27FC236}">
                <a16:creationId xmlns:a16="http://schemas.microsoft.com/office/drawing/2014/main" id="{7FA0CD7A-0763-0A10-BDFE-41AAE0A139D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92013" cy="692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993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40001-2B9C-F913-32F7-EE4055EFD5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yellow rectangle with a button&#10;&#10;AI-generated content may be incorrect.">
            <a:extLst>
              <a:ext uri="{FF2B5EF4-FFF2-40B4-BE49-F238E27FC236}">
                <a16:creationId xmlns:a16="http://schemas.microsoft.com/office/drawing/2014/main" id="{8C1C9E6A-96DD-283A-CD34-5B49EAFBCFF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4763"/>
            <a:ext cx="12220575" cy="68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758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FED07D-791F-39D5-E895-1420C8F2D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yellow rectangle with a button&#10;&#10;AI-generated content may be incorrect.">
            <a:extLst>
              <a:ext uri="{FF2B5EF4-FFF2-40B4-BE49-F238E27FC236}">
                <a16:creationId xmlns:a16="http://schemas.microsoft.com/office/drawing/2014/main" id="{56379C2C-247E-D07E-7B80-200C38FAD98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39688"/>
            <a:ext cx="12365038" cy="6904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60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1558CC-C504-CC56-BABF-0B85EDC1B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rectangular object with black outline&#10;&#10;AI-generated content may be incorrect.">
            <a:extLst>
              <a:ext uri="{FF2B5EF4-FFF2-40B4-BE49-F238E27FC236}">
                <a16:creationId xmlns:a16="http://schemas.microsoft.com/office/drawing/2014/main" id="{1DF98AE1-E3A5-F1EB-8A8D-21748583AE11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7938"/>
            <a:ext cx="12322175" cy="69103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A6FBF9-A021-9F46-350D-A42C4E633336}"/>
              </a:ext>
            </a:extLst>
          </p:cNvPr>
          <p:cNvSpPr txBox="1"/>
          <p:nvPr/>
        </p:nvSpPr>
        <p:spPr>
          <a:xfrm>
            <a:off x="4071550" y="2030050"/>
            <a:ext cx="7621236" cy="280076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800" dirty="0"/>
              <a:t>Heuristics &amp; </a:t>
            </a:r>
            <a:endParaRPr lang="en-US" dirty="0"/>
          </a:p>
          <a:p>
            <a:r>
              <a:rPr lang="en-US" sz="8800"/>
              <a:t>Metaheuristics</a:t>
            </a:r>
          </a:p>
        </p:txBody>
      </p:sp>
    </p:spTree>
    <p:extLst>
      <p:ext uri="{BB962C8B-B14F-4D97-AF65-F5344CB8AC3E}">
        <p14:creationId xmlns:p14="http://schemas.microsoft.com/office/powerpoint/2010/main" val="787472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B79C5E-73B7-68D7-7E16-CD8B17557D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51F128F-608E-C938-5640-18B33A3D63C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7938"/>
            <a:ext cx="12292013" cy="691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343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4843A7-9B9D-964C-4018-3D3CE7CEE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diagram with white squares and black text&#10;&#10;AI-generated content may be incorrect.">
            <a:extLst>
              <a:ext uri="{FF2B5EF4-FFF2-40B4-BE49-F238E27FC236}">
                <a16:creationId xmlns:a16="http://schemas.microsoft.com/office/drawing/2014/main" id="{ACEB591A-0720-EE14-A175-4605CF82D24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4763"/>
            <a:ext cx="12292013" cy="687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272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FAF66-728D-67E8-DFAD-895ACD9E3E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yellow tag with a button&#10;&#10;AI-generated content may be incorrect.">
            <a:extLst>
              <a:ext uri="{FF2B5EF4-FFF2-40B4-BE49-F238E27FC236}">
                <a16:creationId xmlns:a16="http://schemas.microsoft.com/office/drawing/2014/main" id="{1177308E-2DE2-4A7D-CBF4-27BBF760D4E7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6350"/>
            <a:ext cx="12292013" cy="68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C7E1C-523C-51F3-2AC8-5375E0103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rectangular box with black text&#10;&#10;AI-generated content may be incorrect.">
            <a:extLst>
              <a:ext uri="{FF2B5EF4-FFF2-40B4-BE49-F238E27FC236}">
                <a16:creationId xmlns:a16="http://schemas.microsoft.com/office/drawing/2014/main" id="{7EE47E40-372A-D818-F15B-72C4FC464A1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1588"/>
            <a:ext cx="12192000" cy="669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8506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22D539-AFAD-7B78-225D-FAF46670BF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yellow rectangular object with white squares&#10;&#10;AI-generated content may be incorrect.">
            <a:extLst>
              <a:ext uri="{FF2B5EF4-FFF2-40B4-BE49-F238E27FC236}">
                <a16:creationId xmlns:a16="http://schemas.microsoft.com/office/drawing/2014/main" id="{171924EB-0EA6-CA60-7EF9-BF4F42F6B2C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92013" cy="693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5576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0A502D-8171-D5D3-3111-721C16E9C1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rectangular object with black outline&#10;&#10;AI-generated content may be incorrect.">
            <a:extLst>
              <a:ext uri="{FF2B5EF4-FFF2-40B4-BE49-F238E27FC236}">
                <a16:creationId xmlns:a16="http://schemas.microsoft.com/office/drawing/2014/main" id="{11AC02D1-56B8-93D4-05A8-9B5CBF938FB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77725" cy="68659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FC586AF-D785-FF4B-AAF8-1C130D33C75F}"/>
              </a:ext>
            </a:extLst>
          </p:cNvPr>
          <p:cNvSpPr txBox="1"/>
          <p:nvPr/>
        </p:nvSpPr>
        <p:spPr>
          <a:xfrm>
            <a:off x="4226634" y="2654709"/>
            <a:ext cx="7709664" cy="172354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800" dirty="0"/>
              <a:t>Performance</a:t>
            </a:r>
            <a:endParaRPr lang="en-US" dirty="0"/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41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AE3F0-9974-D0DF-2E0D-7C56388B9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question mark with black text&#10;&#10;AI-generated content may be incorrect.">
            <a:extLst>
              <a:ext uri="{FF2B5EF4-FFF2-40B4-BE49-F238E27FC236}">
                <a16:creationId xmlns:a16="http://schemas.microsoft.com/office/drawing/2014/main" id="{68820998-F121-19BC-CACC-E7A5116CBC95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6350"/>
            <a:ext cx="12336463" cy="6923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618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question mark with black text&#10;&#10;AI-generated content may be incorrect.">
            <a:extLst>
              <a:ext uri="{FF2B5EF4-FFF2-40B4-BE49-F238E27FC236}">
                <a16:creationId xmlns:a16="http://schemas.microsoft.com/office/drawing/2014/main" id="{FCB819F3-3D66-6AD0-A559-3443C0C11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2352" y="183"/>
            <a:ext cx="12290887" cy="683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624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C70EA44-C56D-6D6D-5C04-6ABB2796549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556" t="17" r="48115" b="-504"/>
          <a:stretch>
            <a:fillRect/>
          </a:stretch>
        </p:blipFill>
        <p:spPr>
          <a:xfrm>
            <a:off x="160674" y="523689"/>
            <a:ext cx="5774772" cy="60094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794045A-96CC-22E0-BDE7-0CA6D1FFA6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76" r="49890" b="281"/>
          <a:stretch>
            <a:fillRect/>
          </a:stretch>
        </p:blipFill>
        <p:spPr>
          <a:xfrm>
            <a:off x="5933226" y="534286"/>
            <a:ext cx="6108487" cy="59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636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408524-3ABF-D800-CC5C-2392AB5D2B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803C9BD-9101-1CC1-55B9-193066D785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45" t="10916" r="5994" b="12318"/>
          <a:stretch>
            <a:fillRect/>
          </a:stretch>
        </p:blipFill>
        <p:spPr>
          <a:xfrm>
            <a:off x="-2611" y="0"/>
            <a:ext cx="12212229" cy="687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93063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1D3CEE-D1CC-B1A4-F3C3-FA190D806C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rectangular object with black text&#10;&#10;AI-generated content may be incorrect.">
            <a:extLst>
              <a:ext uri="{FF2B5EF4-FFF2-40B4-BE49-F238E27FC236}">
                <a16:creationId xmlns:a16="http://schemas.microsoft.com/office/drawing/2014/main" id="{8076B3A2-8384-CC80-FD71-B2AD25BFE4A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1588"/>
            <a:ext cx="12277725" cy="68643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48F6A0-7B12-61E8-F8FF-0CB8DA25A8CF}"/>
              </a:ext>
            </a:extLst>
          </p:cNvPr>
          <p:cNvSpPr txBox="1"/>
          <p:nvPr/>
        </p:nvSpPr>
        <p:spPr>
          <a:xfrm>
            <a:off x="4594030" y="2646593"/>
            <a:ext cx="6785648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dirty="0"/>
              <a:t>Applications</a:t>
            </a:r>
          </a:p>
        </p:txBody>
      </p:sp>
    </p:spTree>
    <p:extLst>
      <p:ext uri="{BB962C8B-B14F-4D97-AF65-F5344CB8AC3E}">
        <p14:creationId xmlns:p14="http://schemas.microsoft.com/office/powerpoint/2010/main" val="11121112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CCEEA1-66D8-B2D7-FE7E-9F8CADE169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grid with black text&#10;&#10;AI-generated content may be incorrect.">
            <a:extLst>
              <a:ext uri="{FF2B5EF4-FFF2-40B4-BE49-F238E27FC236}">
                <a16:creationId xmlns:a16="http://schemas.microsoft.com/office/drawing/2014/main" id="{556C275A-7D3E-9AEE-6C6C-9F2B60939B5F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4763"/>
            <a:ext cx="12393613" cy="687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1913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979FA-06A1-79D4-13B5-FDEEFF0862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paper with black text&#10;&#10;AI-generated content may be incorrect.">
            <a:extLst>
              <a:ext uri="{FF2B5EF4-FFF2-40B4-BE49-F238E27FC236}">
                <a16:creationId xmlns:a16="http://schemas.microsoft.com/office/drawing/2014/main" id="{615A9464-F53D-2414-4939-E8898047A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216"/>
            <a:ext cx="12192000" cy="6817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41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B0CA61-5D4D-2834-9226-4CD961FB1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and blue text on a grid&#10;&#10;AI-generated content may be incorrect.">
            <a:extLst>
              <a:ext uri="{FF2B5EF4-FFF2-40B4-BE49-F238E27FC236}">
                <a16:creationId xmlns:a16="http://schemas.microsoft.com/office/drawing/2014/main" id="{BB835404-2C88-F748-4AD9-8B9714AFE3A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263438" cy="6867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8751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4ED34C5-B8C4-9ECE-D56D-AEFBC749B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Content Placeholder 3" descr="A yellow rectangular object with black text&#10;&#10;AI-generated content may be incorrect.">
            <a:extLst>
              <a:ext uri="{FF2B5EF4-FFF2-40B4-BE49-F238E27FC236}">
                <a16:creationId xmlns:a16="http://schemas.microsoft.com/office/drawing/2014/main" id="{ED8E2EF4-01D6-68EE-D771-D518E988C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12199" b="12815"/>
          <a:stretch>
            <a:fillRect/>
          </a:stretch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752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E77CF1-DC0B-B379-BEAD-805F2BB7E0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2E4CD47D-074D-045B-4188-371986083ADA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4763"/>
            <a:ext cx="12192449" cy="687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6731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FE73B-D051-4DE5-457F-A695214B2F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A7BCD3-29AB-D2C4-9294-9B85C9200F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3" y="0"/>
            <a:ext cx="12145754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79BB62E-B59C-7B88-3577-BEE4ED4562B4}"/>
              </a:ext>
            </a:extLst>
          </p:cNvPr>
          <p:cNvSpPr txBox="1"/>
          <p:nvPr/>
        </p:nvSpPr>
        <p:spPr>
          <a:xfrm>
            <a:off x="942180" y="1223234"/>
            <a:ext cx="2587461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Problem Definition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CC16AB-59BF-FDD3-D957-2F84C0E633C7}"/>
              </a:ext>
            </a:extLst>
          </p:cNvPr>
          <p:cNvSpPr txBox="1"/>
          <p:nvPr/>
        </p:nvSpPr>
        <p:spPr>
          <a:xfrm>
            <a:off x="4798713" y="1396420"/>
            <a:ext cx="25874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/>
              <a:t>Variations</a:t>
            </a:r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1E133D-5E70-0A6F-912C-12B2D8E60066}"/>
              </a:ext>
            </a:extLst>
          </p:cNvPr>
          <p:cNvSpPr txBox="1"/>
          <p:nvPr/>
        </p:nvSpPr>
        <p:spPr>
          <a:xfrm>
            <a:off x="4579650" y="4386251"/>
            <a:ext cx="3033158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Applications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9DB57E-D04B-77C4-E46A-18C17271F064}"/>
              </a:ext>
            </a:extLst>
          </p:cNvPr>
          <p:cNvSpPr txBox="1"/>
          <p:nvPr/>
        </p:nvSpPr>
        <p:spPr>
          <a:xfrm>
            <a:off x="862389" y="4385592"/>
            <a:ext cx="3119422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 dirty="0"/>
              <a:t>Performance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A2D065-ACE9-8DEA-7E3E-9C9C159D22F7}"/>
              </a:ext>
            </a:extLst>
          </p:cNvPr>
          <p:cNvSpPr txBox="1"/>
          <p:nvPr/>
        </p:nvSpPr>
        <p:spPr>
          <a:xfrm>
            <a:off x="8319847" y="1529545"/>
            <a:ext cx="3119422" cy="1077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/>
              <a:t>Heuristics &amp; Metaheuristics </a:t>
            </a:r>
          </a:p>
        </p:txBody>
      </p:sp>
    </p:spTree>
    <p:extLst>
      <p:ext uri="{BB962C8B-B14F-4D97-AF65-F5344CB8AC3E}">
        <p14:creationId xmlns:p14="http://schemas.microsoft.com/office/powerpoint/2010/main" val="13874946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9B45-210F-4D42-6E2C-382F63C909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rectangular object with black outline&#10;&#10;AI-generated content may be incorrect.">
            <a:extLst>
              <a:ext uri="{FF2B5EF4-FFF2-40B4-BE49-F238E27FC236}">
                <a16:creationId xmlns:a16="http://schemas.microsoft.com/office/drawing/2014/main" id="{21117D56-A16C-28D5-02EA-B48C7BBA28C3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3264"/>
            <a:ext cx="12652764" cy="69726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254A2C-F617-656F-0912-3EF23F28B3BE}"/>
              </a:ext>
            </a:extLst>
          </p:cNvPr>
          <p:cNvSpPr txBox="1"/>
          <p:nvPr/>
        </p:nvSpPr>
        <p:spPr>
          <a:xfrm>
            <a:off x="4680293" y="1956479"/>
            <a:ext cx="5865498" cy="304698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dirty="0"/>
              <a:t>Problem Definition</a:t>
            </a:r>
          </a:p>
        </p:txBody>
      </p:sp>
    </p:spTree>
    <p:extLst>
      <p:ext uri="{BB962C8B-B14F-4D97-AF65-F5344CB8AC3E}">
        <p14:creationId xmlns:p14="http://schemas.microsoft.com/office/powerpoint/2010/main" val="17228601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yellow rectangular sign with black text&#10;&#10;AI-generated content may be incorrect.">
            <a:extLst>
              <a:ext uri="{FF2B5EF4-FFF2-40B4-BE49-F238E27FC236}">
                <a16:creationId xmlns:a16="http://schemas.microsoft.com/office/drawing/2014/main" id="{6B867092-966B-8F65-283A-E8AC4765F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51" y="-535145"/>
            <a:ext cx="12202284" cy="750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75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69A39-6F40-8972-81D4-C630FA8102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5DE263E-366A-DA5A-B3E2-1EF5C6F063B2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-1588"/>
            <a:ext cx="12680950" cy="701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0451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3E78DF-9EAD-8127-0847-89582984D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B34D91C-696D-6611-E9D3-CDEC7DD0C1EE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7668"/>
            <a:ext cx="1235075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0674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C11F9-F002-60D4-5FF7-1B9AB68E6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hite and yellow rectangle with a question mark&#10;&#10;AI-generated content may be incorrect.">
            <a:extLst>
              <a:ext uri="{FF2B5EF4-FFF2-40B4-BE49-F238E27FC236}">
                <a16:creationId xmlns:a16="http://schemas.microsoft.com/office/drawing/2014/main" id="{72805057-F274-0671-E97F-2BAD8155AFE8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0" y="20727"/>
            <a:ext cx="12479008" cy="69550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6DCF30-8BF3-606F-CB3C-FED0D1CE5532}"/>
              </a:ext>
            </a:extLst>
          </p:cNvPr>
          <p:cNvSpPr txBox="1"/>
          <p:nvPr/>
        </p:nvSpPr>
        <p:spPr>
          <a:xfrm>
            <a:off x="5126966" y="2711570"/>
            <a:ext cx="7157049" cy="15696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9600" dirty="0"/>
              <a:t>Variations</a:t>
            </a:r>
            <a:endParaRPr lang="en-US" sz="8800" dirty="0"/>
          </a:p>
        </p:txBody>
      </p:sp>
    </p:spTree>
    <p:extLst>
      <p:ext uri="{BB962C8B-B14F-4D97-AF65-F5344CB8AC3E}">
        <p14:creationId xmlns:p14="http://schemas.microsoft.com/office/powerpoint/2010/main" val="27976883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Widescreen</PresentationFormat>
  <Slides>27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292</cp:revision>
  <dcterms:created xsi:type="dcterms:W3CDTF">2025-09-13T18:12:32Z</dcterms:created>
  <dcterms:modified xsi:type="dcterms:W3CDTF">2025-09-14T14:07:27Z</dcterms:modified>
</cp:coreProperties>
</file>